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3"/>
    <p:sldMasterId id="214748371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Albert Sans"/>
      <p:regular r:id="rId26"/>
      <p:bold r:id="rId27"/>
      <p:italic r:id="rId28"/>
      <p:boldItalic r:id="rId29"/>
    </p:embeddedFont>
    <p:embeddedFont>
      <p:font typeface="Nanum Myeongj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anumMyeongjo-bold.fntdata"/><Relationship Id="rId30" Type="http://schemas.openxmlformats.org/officeDocument/2006/relationships/font" Target="fonts/NanumMyeongj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AlbertSans-regular.fntdata"/><Relationship Id="rId25" Type="http://schemas.openxmlformats.org/officeDocument/2006/relationships/slide" Target="slides/slide20.xml"/><Relationship Id="rId28" Type="http://schemas.openxmlformats.org/officeDocument/2006/relationships/font" Target="fonts/AlbertSans-italic.fntdata"/><Relationship Id="rId27" Type="http://schemas.openxmlformats.org/officeDocument/2006/relationships/font" Target="fonts/AlbertSans-bold.fntdata"/><Relationship Id="rId29" Type="http://schemas.openxmlformats.org/officeDocument/2006/relationships/font" Target="fonts/Albert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eb2a39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eb2a39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eb2a39aa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eb2a39aa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eb2a39aa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1eb2a39aa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eb2a39aa7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eb2a39aa7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eb2a39aa7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eb2a39aa7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1eb2a39aa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1eb2a39aa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eb2a39aa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eb2a39aa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eb2a39aa7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eb2a39aa7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eb2a39aa7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eb2a39aa7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eb2a39aa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eb2a39aa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eb2a39aa7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eb2a39aa7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eb2a39aa7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eb2a39aa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1eb2a39aa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1eb2a39aa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eb2a39aa7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eb2a39aa7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eb2a39aa7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eb2a39aa7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f4fa468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f4fa468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1eb2a39aa7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1eb2a39aa7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eb2a39aa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eb2a39aa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eb2a39aa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eb2a39aa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1eb2a39aa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1eb2a39aa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3" name="Shape 53"/>
        <p:cNvGrpSpPr/>
        <p:nvPr/>
      </p:nvGrpSpPr>
      <p:grpSpPr>
        <a:xfrm>
          <a:off x="0" y="0"/>
          <a:ext cx="0" cy="0"/>
          <a:chOff x="0" y="0"/>
          <a:chExt cx="0" cy="0"/>
        </a:xfrm>
      </p:grpSpPr>
      <p:sp>
        <p:nvSpPr>
          <p:cNvPr id="54" name="Google Shape;54;p14"/>
          <p:cNvSpPr/>
          <p:nvPr>
            <p:ph idx="2" type="pic"/>
          </p:nvPr>
        </p:nvSpPr>
        <p:spPr>
          <a:xfrm>
            <a:off x="8596800" y="223475"/>
            <a:ext cx="318600" cy="318600"/>
          </a:xfrm>
          <a:prstGeom prst="ellipse">
            <a:avLst/>
          </a:prstGeom>
          <a:noFill/>
          <a:ln>
            <a:noFill/>
          </a:ln>
        </p:spPr>
      </p:sp>
      <p:sp>
        <p:nvSpPr>
          <p:cNvPr id="55" name="Google Shape;55;p14"/>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6" name="Google Shape;56;p14"/>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4"/>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8" name="Google Shape;58;p14"/>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9" name="Google Shape;59;p14"/>
          <p:cNvSpPr/>
          <p:nvPr>
            <p:ph idx="5" type="pic"/>
          </p:nvPr>
        </p:nvSpPr>
        <p:spPr>
          <a:xfrm>
            <a:off x="228600" y="223475"/>
            <a:ext cx="2857200" cy="2348100"/>
          </a:xfrm>
          <a:prstGeom prst="round2SameRect">
            <a:avLst>
              <a:gd fmla="val 4621" name="adj1"/>
              <a:gd fmla="val 0" name="adj2"/>
            </a:avLst>
          </a:prstGeom>
          <a:noFill/>
          <a:ln>
            <a:noFill/>
          </a:ln>
        </p:spPr>
      </p:sp>
      <p:sp>
        <p:nvSpPr>
          <p:cNvPr id="60" name="Google Shape;60;p14"/>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4" name="Google Shape;64;p15"/>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 name="Google Shape;65;p15"/>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 name="Google Shape;66;p15"/>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 name="Google Shape;67;p15"/>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0" name="Google Shape;70;p1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p:nvPr>
            <p:ph idx="2" type="pic"/>
          </p:nvPr>
        </p:nvSpPr>
        <p:spPr>
          <a:xfrm>
            <a:off x="8596800" y="223475"/>
            <a:ext cx="318600" cy="318600"/>
          </a:xfrm>
          <a:prstGeom prst="ellipse">
            <a:avLst/>
          </a:prstGeom>
          <a:noFill/>
          <a:ln>
            <a:noFill/>
          </a:ln>
        </p:spPr>
      </p:sp>
      <p:sp>
        <p:nvSpPr>
          <p:cNvPr id="72" name="Google Shape;72;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73" name="Shape 73"/>
        <p:cNvGrpSpPr/>
        <p:nvPr/>
      </p:nvGrpSpPr>
      <p:grpSpPr>
        <a:xfrm>
          <a:off x="0" y="0"/>
          <a:ext cx="0" cy="0"/>
          <a:chOff x="0" y="0"/>
          <a:chExt cx="0" cy="0"/>
        </a:xfrm>
      </p:grpSpPr>
      <p:sp>
        <p:nvSpPr>
          <p:cNvPr id="74" name="Google Shape;74;p17"/>
          <p:cNvSpPr/>
          <p:nvPr>
            <p:ph idx="2" type="pic"/>
          </p:nvPr>
        </p:nvSpPr>
        <p:spPr>
          <a:xfrm>
            <a:off x="8596800" y="223475"/>
            <a:ext cx="318600" cy="318600"/>
          </a:xfrm>
          <a:prstGeom prst="ellipse">
            <a:avLst/>
          </a:prstGeom>
          <a:noFill/>
          <a:ln>
            <a:noFill/>
          </a:ln>
        </p:spPr>
      </p:sp>
      <p:sp>
        <p:nvSpPr>
          <p:cNvPr id="75" name="Google Shape;75;p1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6" name="Google Shape;76;p1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8"/>
          <p:cNvSpPr/>
          <p:nvPr>
            <p:ph idx="2" type="pic"/>
          </p:nvPr>
        </p:nvSpPr>
        <p:spPr>
          <a:xfrm>
            <a:off x="8596800" y="223475"/>
            <a:ext cx="318600" cy="318600"/>
          </a:xfrm>
          <a:prstGeom prst="ellipse">
            <a:avLst/>
          </a:prstGeom>
          <a:noFill/>
          <a:ln>
            <a:noFill/>
          </a:ln>
        </p:spPr>
      </p:sp>
      <p:sp>
        <p:nvSpPr>
          <p:cNvPr id="80" name="Google Shape;80;p1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1" name="Google Shape;81;p1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83" name="Shape 83"/>
        <p:cNvGrpSpPr/>
        <p:nvPr/>
      </p:nvGrpSpPr>
      <p:grpSpPr>
        <a:xfrm>
          <a:off x="0" y="0"/>
          <a:ext cx="0" cy="0"/>
          <a:chOff x="0" y="0"/>
          <a:chExt cx="0" cy="0"/>
        </a:xfrm>
      </p:grpSpPr>
      <p:sp>
        <p:nvSpPr>
          <p:cNvPr id="84" name="Google Shape;84;p19"/>
          <p:cNvSpPr/>
          <p:nvPr>
            <p:ph idx="2" type="pic"/>
          </p:nvPr>
        </p:nvSpPr>
        <p:spPr>
          <a:xfrm>
            <a:off x="8596800" y="223475"/>
            <a:ext cx="318600" cy="318600"/>
          </a:xfrm>
          <a:prstGeom prst="ellipse">
            <a:avLst/>
          </a:prstGeom>
          <a:noFill/>
          <a:ln>
            <a:noFill/>
          </a:ln>
        </p:spPr>
      </p:sp>
      <p:sp>
        <p:nvSpPr>
          <p:cNvPr id="85" name="Google Shape;85;p1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6" name="Google Shape;86;p1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88" name="Shape 88"/>
        <p:cNvGrpSpPr/>
        <p:nvPr/>
      </p:nvGrpSpPr>
      <p:grpSpPr>
        <a:xfrm>
          <a:off x="0" y="0"/>
          <a:ext cx="0" cy="0"/>
          <a:chOff x="0" y="0"/>
          <a:chExt cx="0" cy="0"/>
        </a:xfrm>
      </p:grpSpPr>
      <p:sp>
        <p:nvSpPr>
          <p:cNvPr id="89" name="Google Shape;89;p20"/>
          <p:cNvSpPr/>
          <p:nvPr>
            <p:ph idx="2" type="pic"/>
          </p:nvPr>
        </p:nvSpPr>
        <p:spPr>
          <a:xfrm>
            <a:off x="8596800" y="223475"/>
            <a:ext cx="318600" cy="318600"/>
          </a:xfrm>
          <a:prstGeom prst="ellipse">
            <a:avLst/>
          </a:prstGeom>
          <a:noFill/>
          <a:ln>
            <a:noFill/>
          </a:ln>
        </p:spPr>
      </p:sp>
      <p:sp>
        <p:nvSpPr>
          <p:cNvPr id="90" name="Google Shape;90;p20"/>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91" name="Google Shape;91;p20"/>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2" name="Google Shape;92;p20"/>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93" name="Google Shape;93;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94" name="Shape 94"/>
        <p:cNvGrpSpPr/>
        <p:nvPr/>
      </p:nvGrpSpPr>
      <p:grpSpPr>
        <a:xfrm>
          <a:off x="0" y="0"/>
          <a:ext cx="0" cy="0"/>
          <a:chOff x="0" y="0"/>
          <a:chExt cx="0" cy="0"/>
        </a:xfrm>
      </p:grpSpPr>
      <p:sp>
        <p:nvSpPr>
          <p:cNvPr id="95" name="Google Shape;95;p21"/>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96" name="Shape 96"/>
        <p:cNvGrpSpPr/>
        <p:nvPr/>
      </p:nvGrpSpPr>
      <p:grpSpPr>
        <a:xfrm>
          <a:off x="0" y="0"/>
          <a:ext cx="0" cy="0"/>
          <a:chOff x="0" y="0"/>
          <a:chExt cx="0" cy="0"/>
        </a:xfrm>
      </p:grpSpPr>
      <p:sp>
        <p:nvSpPr>
          <p:cNvPr id="97" name="Google Shape;97;p22"/>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98" name="Google Shape;98;p2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9" name="Google Shape;99;p2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2"/>
          <p:cNvSpPr/>
          <p:nvPr>
            <p:ph idx="3" type="pic"/>
          </p:nvPr>
        </p:nvSpPr>
        <p:spPr>
          <a:xfrm>
            <a:off x="8596800" y="223475"/>
            <a:ext cx="318600" cy="318600"/>
          </a:xfrm>
          <a:prstGeom prst="ellipse">
            <a:avLst/>
          </a:prstGeom>
          <a:noFill/>
          <a:ln>
            <a:noFill/>
          </a:ln>
        </p:spPr>
      </p:sp>
      <p:sp>
        <p:nvSpPr>
          <p:cNvPr id="101" name="Google Shape;101;p2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2"/>
          <p:cNvSpPr/>
          <p:nvPr>
            <p:ph idx="5" type="pic"/>
          </p:nvPr>
        </p:nvSpPr>
        <p:spPr>
          <a:xfrm rot="10800000">
            <a:off x="228600" y="2561290"/>
            <a:ext cx="2262600" cy="2348400"/>
          </a:xfrm>
          <a:prstGeom prst="round1Rect">
            <a:avLst>
              <a:gd fmla="val 4873" name="adj"/>
            </a:avLst>
          </a:prstGeom>
          <a:noFill/>
          <a:ln>
            <a:noFill/>
          </a:ln>
        </p:spPr>
      </p:sp>
      <p:sp>
        <p:nvSpPr>
          <p:cNvPr id="103" name="Google Shape;103;p22"/>
          <p:cNvSpPr/>
          <p:nvPr>
            <p:ph idx="6" type="pic"/>
          </p:nvPr>
        </p:nvSpPr>
        <p:spPr>
          <a:xfrm>
            <a:off x="2486554" y="223525"/>
            <a:ext cx="2262600" cy="2348400"/>
          </a:xfrm>
          <a:prstGeom prst="round1Rect">
            <a:avLst>
              <a:gd fmla="val 4873" name="adj"/>
            </a:avLst>
          </a:prstGeom>
          <a:noFill/>
          <a:ln>
            <a:noFill/>
          </a:ln>
        </p:spPr>
      </p:sp>
      <p:sp>
        <p:nvSpPr>
          <p:cNvPr id="104" name="Google Shape;104;p22"/>
          <p:cNvSpPr/>
          <p:nvPr>
            <p:ph idx="7" type="pic"/>
          </p:nvPr>
        </p:nvSpPr>
        <p:spPr>
          <a:xfrm flipH="1" rot="10800000">
            <a:off x="2486554" y="2561290"/>
            <a:ext cx="2262600" cy="2348400"/>
          </a:xfrm>
          <a:prstGeom prst="round1Rect">
            <a:avLst>
              <a:gd fmla="val 4873" name="adj"/>
            </a:avLst>
          </a:prstGeom>
          <a:noFill/>
          <a:ln>
            <a:noFill/>
          </a:ln>
        </p:spPr>
      </p:sp>
      <p:sp>
        <p:nvSpPr>
          <p:cNvPr id="105" name="Google Shape;105;p22"/>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106" name="Shape 106"/>
        <p:cNvGrpSpPr/>
        <p:nvPr/>
      </p:nvGrpSpPr>
      <p:grpSpPr>
        <a:xfrm>
          <a:off x="0" y="0"/>
          <a:ext cx="0" cy="0"/>
          <a:chOff x="0" y="0"/>
          <a:chExt cx="0" cy="0"/>
        </a:xfrm>
      </p:grpSpPr>
      <p:sp>
        <p:nvSpPr>
          <p:cNvPr id="107" name="Google Shape;107;p23"/>
          <p:cNvSpPr/>
          <p:nvPr>
            <p:ph idx="2" type="pic"/>
          </p:nvPr>
        </p:nvSpPr>
        <p:spPr>
          <a:xfrm>
            <a:off x="114275" y="114300"/>
            <a:ext cx="2919900" cy="2424300"/>
          </a:xfrm>
          <a:prstGeom prst="roundRect">
            <a:avLst>
              <a:gd fmla="val 2134" name="adj"/>
            </a:avLst>
          </a:prstGeom>
          <a:noFill/>
          <a:ln>
            <a:noFill/>
          </a:ln>
        </p:spPr>
      </p:sp>
      <p:sp>
        <p:nvSpPr>
          <p:cNvPr id="108" name="Google Shape;108;p23"/>
          <p:cNvSpPr/>
          <p:nvPr>
            <p:ph idx="3" type="pic"/>
          </p:nvPr>
        </p:nvSpPr>
        <p:spPr>
          <a:xfrm>
            <a:off x="3117080" y="114300"/>
            <a:ext cx="2919900" cy="2424300"/>
          </a:xfrm>
          <a:prstGeom prst="roundRect">
            <a:avLst>
              <a:gd fmla="val 2134" name="adj"/>
            </a:avLst>
          </a:prstGeom>
          <a:noFill/>
          <a:ln>
            <a:noFill/>
          </a:ln>
        </p:spPr>
      </p:sp>
      <p:sp>
        <p:nvSpPr>
          <p:cNvPr id="109" name="Google Shape;109;p23"/>
          <p:cNvSpPr/>
          <p:nvPr>
            <p:ph idx="4" type="pic"/>
          </p:nvPr>
        </p:nvSpPr>
        <p:spPr>
          <a:xfrm>
            <a:off x="114275" y="2604796"/>
            <a:ext cx="2919900" cy="2424300"/>
          </a:xfrm>
          <a:prstGeom prst="roundRect">
            <a:avLst>
              <a:gd fmla="val 2134" name="adj"/>
            </a:avLst>
          </a:prstGeom>
          <a:noFill/>
          <a:ln>
            <a:noFill/>
          </a:ln>
        </p:spPr>
      </p:sp>
      <p:sp>
        <p:nvSpPr>
          <p:cNvPr id="110" name="Google Shape;110;p23"/>
          <p:cNvSpPr/>
          <p:nvPr>
            <p:ph idx="5" type="pic"/>
          </p:nvPr>
        </p:nvSpPr>
        <p:spPr>
          <a:xfrm>
            <a:off x="3117080" y="2604796"/>
            <a:ext cx="2919900" cy="2424300"/>
          </a:xfrm>
          <a:prstGeom prst="roundRect">
            <a:avLst>
              <a:gd fmla="val 2134" name="adj"/>
            </a:avLst>
          </a:prstGeom>
          <a:noFill/>
          <a:ln>
            <a:noFill/>
          </a:ln>
        </p:spPr>
      </p:sp>
      <p:sp>
        <p:nvSpPr>
          <p:cNvPr id="111" name="Google Shape;111;p23"/>
          <p:cNvSpPr/>
          <p:nvPr>
            <p:ph idx="6" type="pic"/>
          </p:nvPr>
        </p:nvSpPr>
        <p:spPr>
          <a:xfrm>
            <a:off x="6109898" y="114300"/>
            <a:ext cx="2919900" cy="2424300"/>
          </a:xfrm>
          <a:prstGeom prst="roundRect">
            <a:avLst>
              <a:gd fmla="val 2134" name="adj"/>
            </a:avLst>
          </a:prstGeom>
          <a:noFill/>
          <a:ln>
            <a:noFill/>
          </a:ln>
        </p:spPr>
      </p:sp>
      <p:sp>
        <p:nvSpPr>
          <p:cNvPr id="112" name="Google Shape;112;p23"/>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113" name="Shape 113"/>
        <p:cNvGrpSpPr/>
        <p:nvPr/>
      </p:nvGrpSpPr>
      <p:grpSpPr>
        <a:xfrm>
          <a:off x="0" y="0"/>
          <a:ext cx="0" cy="0"/>
          <a:chOff x="0" y="0"/>
          <a:chExt cx="0" cy="0"/>
        </a:xfrm>
      </p:grpSpPr>
      <p:sp>
        <p:nvSpPr>
          <p:cNvPr id="114" name="Google Shape;114;p24"/>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15" name="Google Shape;115;p2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4"/>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17" name="Google Shape;117;p24"/>
          <p:cNvSpPr/>
          <p:nvPr>
            <p:ph idx="3" type="pic"/>
          </p:nvPr>
        </p:nvSpPr>
        <p:spPr>
          <a:xfrm>
            <a:off x="8596800" y="223475"/>
            <a:ext cx="318600" cy="318600"/>
          </a:xfrm>
          <a:prstGeom prst="ellipse">
            <a:avLst/>
          </a:prstGeom>
          <a:noFill/>
          <a:ln>
            <a:noFill/>
          </a:ln>
        </p:spPr>
      </p:sp>
      <p:sp>
        <p:nvSpPr>
          <p:cNvPr id="118" name="Google Shape;118;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21" name="Google Shape;121;p25"/>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5"/>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23" name="Google Shape;123;p25"/>
          <p:cNvSpPr/>
          <p:nvPr>
            <p:ph idx="3" type="pic"/>
          </p:nvPr>
        </p:nvSpPr>
        <p:spPr>
          <a:xfrm>
            <a:off x="8596800" y="223475"/>
            <a:ext cx="318600" cy="318600"/>
          </a:xfrm>
          <a:prstGeom prst="ellipse">
            <a:avLst/>
          </a:prstGeom>
          <a:noFill/>
          <a:ln>
            <a:noFill/>
          </a:ln>
        </p:spPr>
      </p:sp>
      <p:sp>
        <p:nvSpPr>
          <p:cNvPr id="124" name="Google Shape;124;p25"/>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125" name="Shape 125"/>
        <p:cNvGrpSpPr/>
        <p:nvPr/>
      </p:nvGrpSpPr>
      <p:grpSpPr>
        <a:xfrm>
          <a:off x="0" y="0"/>
          <a:ext cx="0" cy="0"/>
          <a:chOff x="0" y="0"/>
          <a:chExt cx="0" cy="0"/>
        </a:xfrm>
      </p:grpSpPr>
      <p:sp>
        <p:nvSpPr>
          <p:cNvPr id="126" name="Google Shape;126;p26"/>
          <p:cNvSpPr/>
          <p:nvPr>
            <p:ph idx="2" type="pic"/>
          </p:nvPr>
        </p:nvSpPr>
        <p:spPr>
          <a:xfrm>
            <a:off x="8596800" y="223475"/>
            <a:ext cx="318600" cy="318600"/>
          </a:xfrm>
          <a:prstGeom prst="ellipse">
            <a:avLst/>
          </a:prstGeom>
          <a:noFill/>
          <a:ln>
            <a:noFill/>
          </a:ln>
        </p:spPr>
      </p:sp>
      <p:sp>
        <p:nvSpPr>
          <p:cNvPr id="127" name="Google Shape;127;p26"/>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28" name="Google Shape;128;p26"/>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29" name="Google Shape;129;p2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30" name="Google Shape;130;p2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131" name="Shape 131"/>
        <p:cNvGrpSpPr/>
        <p:nvPr/>
      </p:nvGrpSpPr>
      <p:grpSpPr>
        <a:xfrm>
          <a:off x="0" y="0"/>
          <a:ext cx="0" cy="0"/>
          <a:chOff x="0" y="0"/>
          <a:chExt cx="0" cy="0"/>
        </a:xfrm>
      </p:grpSpPr>
      <p:sp>
        <p:nvSpPr>
          <p:cNvPr id="132" name="Google Shape;132;p27"/>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3" name="Google Shape;133;p27"/>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4" name="Google Shape;134;p27"/>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5" name="Google Shape;135;p27"/>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6" name="Google Shape;136;p27"/>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137" name="Google Shape;137;p27"/>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8" name="Google Shape;138;p27"/>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9" name="Google Shape;139;p27"/>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0" name="Google Shape;140;p27"/>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1" name="Google Shape;141;p27"/>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2" name="Google Shape;142;p27"/>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3" name="Google Shape;143;p27"/>
          <p:cNvSpPr/>
          <p:nvPr>
            <p:ph idx="15" type="pic"/>
          </p:nvPr>
        </p:nvSpPr>
        <p:spPr>
          <a:xfrm>
            <a:off x="8596800" y="223475"/>
            <a:ext cx="318600" cy="318600"/>
          </a:xfrm>
          <a:prstGeom prst="ellipse">
            <a:avLst/>
          </a:prstGeom>
          <a:noFill/>
          <a:ln>
            <a:noFill/>
          </a:ln>
        </p:spPr>
      </p:sp>
      <p:sp>
        <p:nvSpPr>
          <p:cNvPr id="144" name="Google Shape;144;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45" name="Shape 145"/>
        <p:cNvGrpSpPr/>
        <p:nvPr/>
      </p:nvGrpSpPr>
      <p:grpSpPr>
        <a:xfrm>
          <a:off x="0" y="0"/>
          <a:ext cx="0" cy="0"/>
          <a:chOff x="0" y="0"/>
          <a:chExt cx="0" cy="0"/>
        </a:xfrm>
      </p:grpSpPr>
      <p:sp>
        <p:nvSpPr>
          <p:cNvPr id="146" name="Google Shape;146;p28"/>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47" name="Google Shape;147;p28"/>
          <p:cNvSpPr/>
          <p:nvPr>
            <p:ph idx="2" type="pic"/>
          </p:nvPr>
        </p:nvSpPr>
        <p:spPr>
          <a:xfrm>
            <a:off x="8596800" y="223475"/>
            <a:ext cx="318600" cy="318600"/>
          </a:xfrm>
          <a:prstGeom prst="ellipse">
            <a:avLst/>
          </a:prstGeom>
          <a:noFill/>
          <a:ln>
            <a:noFill/>
          </a:ln>
        </p:spPr>
      </p:sp>
      <p:sp>
        <p:nvSpPr>
          <p:cNvPr id="148" name="Google Shape;148;p28"/>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50" name="Shape 150"/>
        <p:cNvGrpSpPr/>
        <p:nvPr/>
      </p:nvGrpSpPr>
      <p:grpSpPr>
        <a:xfrm>
          <a:off x="0" y="0"/>
          <a:ext cx="0" cy="0"/>
          <a:chOff x="0" y="0"/>
          <a:chExt cx="0" cy="0"/>
        </a:xfrm>
      </p:grpSpPr>
      <p:sp>
        <p:nvSpPr>
          <p:cNvPr id="151" name="Google Shape;151;p29"/>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9"/>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53" name="Google Shape;153;p29"/>
          <p:cNvSpPr/>
          <p:nvPr>
            <p:ph idx="2" type="pic"/>
          </p:nvPr>
        </p:nvSpPr>
        <p:spPr>
          <a:xfrm>
            <a:off x="8596800" y="223475"/>
            <a:ext cx="318600" cy="318600"/>
          </a:xfrm>
          <a:prstGeom prst="ellipse">
            <a:avLst/>
          </a:prstGeom>
          <a:noFill/>
          <a:ln>
            <a:noFill/>
          </a:ln>
        </p:spPr>
      </p:sp>
      <p:sp>
        <p:nvSpPr>
          <p:cNvPr id="154" name="Google Shape;154;p2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55" name="Shape 155"/>
        <p:cNvGrpSpPr/>
        <p:nvPr/>
      </p:nvGrpSpPr>
      <p:grpSpPr>
        <a:xfrm>
          <a:off x="0" y="0"/>
          <a:ext cx="0" cy="0"/>
          <a:chOff x="0" y="0"/>
          <a:chExt cx="0" cy="0"/>
        </a:xfrm>
      </p:grpSpPr>
      <p:sp>
        <p:nvSpPr>
          <p:cNvPr id="156" name="Google Shape;156;p30"/>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58" name="Google Shape;158;p30"/>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9" name="Google Shape;159;p3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0" name="Google Shape;160;p3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0"/>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62" name="Shape 162"/>
        <p:cNvGrpSpPr/>
        <p:nvPr/>
      </p:nvGrpSpPr>
      <p:grpSpPr>
        <a:xfrm>
          <a:off x="0" y="0"/>
          <a:ext cx="0" cy="0"/>
          <a:chOff x="0" y="0"/>
          <a:chExt cx="0" cy="0"/>
        </a:xfrm>
      </p:grpSpPr>
      <p:sp>
        <p:nvSpPr>
          <p:cNvPr id="163" name="Google Shape;163;p3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65" name="Google Shape;165;p31"/>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66" name="Google Shape;166;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1"/>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68" name="Shape 168"/>
        <p:cNvGrpSpPr/>
        <p:nvPr/>
      </p:nvGrpSpPr>
      <p:grpSpPr>
        <a:xfrm>
          <a:off x="0" y="0"/>
          <a:ext cx="0" cy="0"/>
          <a:chOff x="0" y="0"/>
          <a:chExt cx="0" cy="0"/>
        </a:xfrm>
      </p:grpSpPr>
      <p:sp>
        <p:nvSpPr>
          <p:cNvPr id="169" name="Google Shape;169;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2"/>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71" name="Google Shape;171;p32"/>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72" name="Shape 172"/>
        <p:cNvGrpSpPr/>
        <p:nvPr/>
      </p:nvGrpSpPr>
      <p:grpSpPr>
        <a:xfrm>
          <a:off x="0" y="0"/>
          <a:ext cx="0" cy="0"/>
          <a:chOff x="0" y="0"/>
          <a:chExt cx="0" cy="0"/>
        </a:xfrm>
      </p:grpSpPr>
      <p:sp>
        <p:nvSpPr>
          <p:cNvPr id="173" name="Google Shape;173;p33"/>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75" name="Google Shape;175;p33"/>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6" name="Google Shape;176;p33"/>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7" name="Google Shape;177;p33"/>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8" name="Google Shape;178;p33"/>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9" name="Google Shape;179;p33"/>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0" name="Google Shape;180;p33"/>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1" name="Google Shape;181;p33"/>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82" name="Shape 182"/>
        <p:cNvGrpSpPr/>
        <p:nvPr/>
      </p:nvGrpSpPr>
      <p:grpSpPr>
        <a:xfrm>
          <a:off x="0" y="0"/>
          <a:ext cx="0" cy="0"/>
          <a:chOff x="0" y="0"/>
          <a:chExt cx="0" cy="0"/>
        </a:xfrm>
      </p:grpSpPr>
      <p:sp>
        <p:nvSpPr>
          <p:cNvPr id="183" name="Google Shape;183;p34"/>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34"/>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6" name="Google Shape;186;p34"/>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7" name="Google Shape;187;p34"/>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8" name="Google Shape;188;p34"/>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9" name="Google Shape;189;p34"/>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0" name="Google Shape;190;p34"/>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1" name="Google Shape;191;p34"/>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2" name="Google Shape;192;p34"/>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3" name="Google Shape;193;p34"/>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4" name="Google Shape;194;p34"/>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5" name="Google Shape;195;p34"/>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6" name="Google Shape;196;p34"/>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7" name="Google Shape;197;p34"/>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98" name="Shape 198"/>
        <p:cNvGrpSpPr/>
        <p:nvPr/>
      </p:nvGrpSpPr>
      <p:grpSpPr>
        <a:xfrm>
          <a:off x="0" y="0"/>
          <a:ext cx="0" cy="0"/>
          <a:chOff x="0" y="0"/>
          <a:chExt cx="0" cy="0"/>
        </a:xfrm>
      </p:grpSpPr>
      <p:sp>
        <p:nvSpPr>
          <p:cNvPr id="199" name="Google Shape;199;p35"/>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00" name="Google Shape;200;p35"/>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201" name="Google Shape;201;p35"/>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203" name="Shape 203"/>
        <p:cNvGrpSpPr/>
        <p:nvPr/>
      </p:nvGrpSpPr>
      <p:grpSpPr>
        <a:xfrm>
          <a:off x="0" y="0"/>
          <a:ext cx="0" cy="0"/>
          <a:chOff x="0" y="0"/>
          <a:chExt cx="0" cy="0"/>
        </a:xfrm>
      </p:grpSpPr>
      <p:sp>
        <p:nvSpPr>
          <p:cNvPr id="204" name="Google Shape;204;p36"/>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06" name="Google Shape;206;p36"/>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7" name="Google Shape;207;p36"/>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8" name="Google Shape;208;p36"/>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9" name="Google Shape;209;p3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6"/>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211" name="Shape 211"/>
        <p:cNvGrpSpPr/>
        <p:nvPr/>
      </p:nvGrpSpPr>
      <p:grpSpPr>
        <a:xfrm>
          <a:off x="0" y="0"/>
          <a:ext cx="0" cy="0"/>
          <a:chOff x="0" y="0"/>
          <a:chExt cx="0" cy="0"/>
        </a:xfrm>
      </p:grpSpPr>
      <p:sp>
        <p:nvSpPr>
          <p:cNvPr id="212" name="Google Shape;212;p37"/>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3" name="Google Shape;213;p37"/>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4" name="Google Shape;214;p37"/>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5" name="Google Shape;215;p37"/>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6" name="Google Shape;216;p37"/>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7" name="Google Shape;217;p37"/>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8" name="Google Shape;218;p37"/>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19" name="Google Shape;219;p37"/>
          <p:cNvSpPr/>
          <p:nvPr>
            <p:ph idx="7" type="pic"/>
          </p:nvPr>
        </p:nvSpPr>
        <p:spPr>
          <a:xfrm>
            <a:off x="3205625" y="423875"/>
            <a:ext cx="422400" cy="422400"/>
          </a:xfrm>
          <a:prstGeom prst="ellipse">
            <a:avLst/>
          </a:prstGeom>
          <a:noFill/>
          <a:ln>
            <a:noFill/>
          </a:ln>
        </p:spPr>
      </p:sp>
      <p:sp>
        <p:nvSpPr>
          <p:cNvPr id="220" name="Google Shape;220;p37"/>
          <p:cNvSpPr/>
          <p:nvPr>
            <p:ph idx="8" type="pic"/>
          </p:nvPr>
        </p:nvSpPr>
        <p:spPr>
          <a:xfrm>
            <a:off x="6063675" y="423875"/>
            <a:ext cx="422400" cy="422400"/>
          </a:xfrm>
          <a:prstGeom prst="ellipse">
            <a:avLst/>
          </a:prstGeom>
          <a:noFill/>
          <a:ln>
            <a:noFill/>
          </a:ln>
        </p:spPr>
      </p:sp>
      <p:sp>
        <p:nvSpPr>
          <p:cNvPr id="221" name="Google Shape;221;p37"/>
          <p:cNvSpPr/>
          <p:nvPr>
            <p:ph idx="9" type="pic"/>
          </p:nvPr>
        </p:nvSpPr>
        <p:spPr>
          <a:xfrm>
            <a:off x="3205625" y="1653438"/>
            <a:ext cx="422400" cy="422400"/>
          </a:xfrm>
          <a:prstGeom prst="ellipse">
            <a:avLst/>
          </a:prstGeom>
          <a:noFill/>
          <a:ln>
            <a:noFill/>
          </a:ln>
        </p:spPr>
      </p:sp>
      <p:sp>
        <p:nvSpPr>
          <p:cNvPr id="222" name="Google Shape;222;p37"/>
          <p:cNvSpPr/>
          <p:nvPr>
            <p:ph idx="13" type="pic"/>
          </p:nvPr>
        </p:nvSpPr>
        <p:spPr>
          <a:xfrm>
            <a:off x="6063675" y="1653438"/>
            <a:ext cx="422400" cy="422400"/>
          </a:xfrm>
          <a:prstGeom prst="ellipse">
            <a:avLst/>
          </a:prstGeom>
          <a:noFill/>
          <a:ln>
            <a:noFill/>
          </a:ln>
        </p:spPr>
      </p:sp>
      <p:sp>
        <p:nvSpPr>
          <p:cNvPr id="223" name="Google Shape;223;p37"/>
          <p:cNvSpPr/>
          <p:nvPr>
            <p:ph idx="14" type="pic"/>
          </p:nvPr>
        </p:nvSpPr>
        <p:spPr>
          <a:xfrm>
            <a:off x="3205625" y="2881163"/>
            <a:ext cx="422400" cy="422400"/>
          </a:xfrm>
          <a:prstGeom prst="ellipse">
            <a:avLst/>
          </a:prstGeom>
          <a:noFill/>
          <a:ln>
            <a:noFill/>
          </a:ln>
        </p:spPr>
      </p:sp>
      <p:sp>
        <p:nvSpPr>
          <p:cNvPr id="224" name="Google Shape;224;p37"/>
          <p:cNvSpPr/>
          <p:nvPr>
            <p:ph idx="15" type="pic"/>
          </p:nvPr>
        </p:nvSpPr>
        <p:spPr>
          <a:xfrm>
            <a:off x="6063675" y="2881163"/>
            <a:ext cx="422400" cy="422400"/>
          </a:xfrm>
          <a:prstGeom prst="ellipse">
            <a:avLst/>
          </a:prstGeom>
          <a:noFill/>
          <a:ln>
            <a:noFill/>
          </a:ln>
        </p:spPr>
      </p:sp>
      <p:sp>
        <p:nvSpPr>
          <p:cNvPr id="225" name="Google Shape;225;p37"/>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6" name="Google Shape;226;p37"/>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7" name="Google Shape;227;p37"/>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8" name="Google Shape;228;p37"/>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9" name="Google Shape;229;p37"/>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0" name="Google Shape;230;p37"/>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1" name="Google Shape;231;p37"/>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2" name="Google Shape;232;p37"/>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233" name="Shape 233"/>
        <p:cNvGrpSpPr/>
        <p:nvPr/>
      </p:nvGrpSpPr>
      <p:grpSpPr>
        <a:xfrm>
          <a:off x="0" y="0"/>
          <a:ext cx="0" cy="0"/>
          <a:chOff x="0" y="0"/>
          <a:chExt cx="0" cy="0"/>
        </a:xfrm>
      </p:grpSpPr>
      <p:sp>
        <p:nvSpPr>
          <p:cNvPr id="234" name="Google Shape;234;p38"/>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236" name="Google Shape;236;p38"/>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8"/>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38" name="Google Shape;238;p3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240" name="Shape 240"/>
        <p:cNvGrpSpPr/>
        <p:nvPr/>
      </p:nvGrpSpPr>
      <p:grpSpPr>
        <a:xfrm>
          <a:off x="0" y="0"/>
          <a:ext cx="0" cy="0"/>
          <a:chOff x="0" y="0"/>
          <a:chExt cx="0" cy="0"/>
        </a:xfrm>
      </p:grpSpPr>
      <p:sp>
        <p:nvSpPr>
          <p:cNvPr id="241" name="Google Shape;241;p39"/>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243" name="Google Shape;243;p39"/>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44" name="Google Shape;244;p3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9"/>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46" name="Shape 246"/>
        <p:cNvGrpSpPr/>
        <p:nvPr/>
      </p:nvGrpSpPr>
      <p:grpSpPr>
        <a:xfrm>
          <a:off x="0" y="0"/>
          <a:ext cx="0" cy="0"/>
          <a:chOff x="0" y="0"/>
          <a:chExt cx="0" cy="0"/>
        </a:xfrm>
      </p:grpSpPr>
      <p:sp>
        <p:nvSpPr>
          <p:cNvPr id="247" name="Google Shape;247;p4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ph idx="2" type="pic"/>
          </p:nvPr>
        </p:nvSpPr>
        <p:spPr>
          <a:xfrm>
            <a:off x="8596800" y="223475"/>
            <a:ext cx="318600" cy="318600"/>
          </a:xfrm>
          <a:prstGeom prst="ellipse">
            <a:avLst/>
          </a:prstGeom>
          <a:noFill/>
          <a:ln>
            <a:noFill/>
          </a:ln>
        </p:spPr>
      </p:sp>
      <p:sp>
        <p:nvSpPr>
          <p:cNvPr id="250" name="Google Shape;250;p40"/>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51" name="Shape 251"/>
        <p:cNvGrpSpPr/>
        <p:nvPr/>
      </p:nvGrpSpPr>
      <p:grpSpPr>
        <a:xfrm>
          <a:off x="0" y="0"/>
          <a:ext cx="0" cy="0"/>
          <a:chOff x="0" y="0"/>
          <a:chExt cx="0" cy="0"/>
        </a:xfrm>
      </p:grpSpPr>
      <p:sp>
        <p:nvSpPr>
          <p:cNvPr id="252" name="Google Shape;252;p41"/>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5" name="Google Shape;255;p41"/>
          <p:cNvSpPr/>
          <p:nvPr>
            <p:ph idx="3" type="pic"/>
          </p:nvPr>
        </p:nvSpPr>
        <p:spPr>
          <a:xfrm>
            <a:off x="8596800" y="223475"/>
            <a:ext cx="318600" cy="318600"/>
          </a:xfrm>
          <a:prstGeom prst="ellipse">
            <a:avLst/>
          </a:prstGeom>
          <a:noFill/>
          <a:ln>
            <a:noFill/>
          </a:ln>
        </p:spPr>
      </p:sp>
      <p:sp>
        <p:nvSpPr>
          <p:cNvPr id="256" name="Google Shape;256;p41"/>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7" name="Google Shape;257;p41"/>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58" name="Shape 258"/>
        <p:cNvGrpSpPr/>
        <p:nvPr/>
      </p:nvGrpSpPr>
      <p:grpSpPr>
        <a:xfrm>
          <a:off x="0" y="0"/>
          <a:ext cx="0" cy="0"/>
          <a:chOff x="0" y="0"/>
          <a:chExt cx="0" cy="0"/>
        </a:xfrm>
      </p:grpSpPr>
      <p:sp>
        <p:nvSpPr>
          <p:cNvPr id="259" name="Google Shape;259;p42"/>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p:nvPr>
            <p:ph idx="2" type="pic"/>
          </p:nvPr>
        </p:nvSpPr>
        <p:spPr>
          <a:xfrm>
            <a:off x="8596800" y="223475"/>
            <a:ext cx="318600" cy="318600"/>
          </a:xfrm>
          <a:prstGeom prst="ellipse">
            <a:avLst/>
          </a:prstGeom>
          <a:noFill/>
          <a:ln>
            <a:noFill/>
          </a:ln>
        </p:spPr>
      </p:sp>
      <p:sp>
        <p:nvSpPr>
          <p:cNvPr id="262" name="Google Shape;262;p42"/>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63" name="Shape 263"/>
        <p:cNvGrpSpPr/>
        <p:nvPr/>
      </p:nvGrpSpPr>
      <p:grpSpPr>
        <a:xfrm>
          <a:off x="0" y="0"/>
          <a:ext cx="0" cy="0"/>
          <a:chOff x="0" y="0"/>
          <a:chExt cx="0" cy="0"/>
        </a:xfrm>
      </p:grpSpPr>
      <p:sp>
        <p:nvSpPr>
          <p:cNvPr id="264" name="Google Shape;264;p43"/>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65" name="Google Shape;265;p4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3"/>
          <p:cNvSpPr/>
          <p:nvPr>
            <p:ph idx="3" type="pic"/>
          </p:nvPr>
        </p:nvSpPr>
        <p:spPr>
          <a:xfrm>
            <a:off x="8596800" y="223475"/>
            <a:ext cx="318600" cy="318600"/>
          </a:xfrm>
          <a:prstGeom prst="ellipse">
            <a:avLst/>
          </a:prstGeom>
          <a:noFill/>
          <a:ln>
            <a:noFill/>
          </a:ln>
        </p:spPr>
      </p:sp>
      <p:sp>
        <p:nvSpPr>
          <p:cNvPr id="267" name="Google Shape;267;p43"/>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4"/>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4"/>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72" name="Google Shape;272;p44"/>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73" name="Google Shape;273;p44"/>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74" name="Shape 274"/>
        <p:cNvGrpSpPr/>
        <p:nvPr/>
      </p:nvGrpSpPr>
      <p:grpSpPr>
        <a:xfrm>
          <a:off x="0" y="0"/>
          <a:ext cx="0" cy="0"/>
          <a:chOff x="0" y="0"/>
          <a:chExt cx="0" cy="0"/>
        </a:xfrm>
      </p:grpSpPr>
      <p:sp>
        <p:nvSpPr>
          <p:cNvPr id="275" name="Google Shape;275;p45"/>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5"/>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78" name="Google Shape;278;p4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4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0" name="Shape 280"/>
        <p:cNvGrpSpPr/>
        <p:nvPr/>
      </p:nvGrpSpPr>
      <p:grpSpPr>
        <a:xfrm>
          <a:off x="0" y="0"/>
          <a:ext cx="0" cy="0"/>
          <a:chOff x="0" y="0"/>
          <a:chExt cx="0" cy="0"/>
        </a:xfrm>
      </p:grpSpPr>
      <p:sp>
        <p:nvSpPr>
          <p:cNvPr id="281" name="Google Shape;281;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2" name="Google Shape;282;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83" name="Google Shape;28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6" name="Google Shape;28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0" name="Google Shape;29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4" name="Google Shape;294;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5" name="Google Shape;29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9" name="Shape 299"/>
        <p:cNvGrpSpPr/>
        <p:nvPr/>
      </p:nvGrpSpPr>
      <p:grpSpPr>
        <a:xfrm>
          <a:off x="0" y="0"/>
          <a:ext cx="0" cy="0"/>
          <a:chOff x="0" y="0"/>
          <a:chExt cx="0" cy="0"/>
        </a:xfrm>
      </p:grpSpPr>
      <p:sp>
        <p:nvSpPr>
          <p:cNvPr id="300" name="Google Shape;300;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1" name="Google Shape;301;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2" name="Google Shape;30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3" name="Shape 303"/>
        <p:cNvGrpSpPr/>
        <p:nvPr/>
      </p:nvGrpSpPr>
      <p:grpSpPr>
        <a:xfrm>
          <a:off x="0" y="0"/>
          <a:ext cx="0" cy="0"/>
          <a:chOff x="0" y="0"/>
          <a:chExt cx="0" cy="0"/>
        </a:xfrm>
      </p:grpSpPr>
      <p:sp>
        <p:nvSpPr>
          <p:cNvPr id="304" name="Google Shape;304;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5" name="Google Shape;30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6" name="Shape 306"/>
        <p:cNvGrpSpPr/>
        <p:nvPr/>
      </p:nvGrpSpPr>
      <p:grpSpPr>
        <a:xfrm>
          <a:off x="0" y="0"/>
          <a:ext cx="0" cy="0"/>
          <a:chOff x="0" y="0"/>
          <a:chExt cx="0" cy="0"/>
        </a:xfrm>
      </p:grpSpPr>
      <p:sp>
        <p:nvSpPr>
          <p:cNvPr id="307" name="Google Shape;30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9" name="Google Shape;309;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10" name="Google Shape;310;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11" name="Google Shape;31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2" name="Shape 312"/>
        <p:cNvGrpSpPr/>
        <p:nvPr/>
      </p:nvGrpSpPr>
      <p:grpSpPr>
        <a:xfrm>
          <a:off x="0" y="0"/>
          <a:ext cx="0" cy="0"/>
          <a:chOff x="0" y="0"/>
          <a:chExt cx="0" cy="0"/>
        </a:xfrm>
      </p:grpSpPr>
      <p:sp>
        <p:nvSpPr>
          <p:cNvPr id="313" name="Google Shape;31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314" name="Google Shape;31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5" name="Shape 315"/>
        <p:cNvGrpSpPr/>
        <p:nvPr/>
      </p:nvGrpSpPr>
      <p:grpSpPr>
        <a:xfrm>
          <a:off x="0" y="0"/>
          <a:ext cx="0" cy="0"/>
          <a:chOff x="0" y="0"/>
          <a:chExt cx="0" cy="0"/>
        </a:xfrm>
      </p:grpSpPr>
      <p:sp>
        <p:nvSpPr>
          <p:cNvPr id="316" name="Google Shape;316;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17" name="Google Shape;317;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18" name="Google Shape;31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1" name="Shape 321"/>
        <p:cNvGrpSpPr/>
        <p:nvPr/>
      </p:nvGrpSpPr>
      <p:grpSpPr>
        <a:xfrm>
          <a:off x="0" y="0"/>
          <a:ext cx="0" cy="0"/>
          <a:chOff x="0" y="0"/>
          <a:chExt cx="0" cy="0"/>
        </a:xfrm>
      </p:grpSpPr>
      <p:sp>
        <p:nvSpPr>
          <p:cNvPr id="322" name="Google Shape;322;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4" name="Google Shape;324;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5" name="Google Shape;325;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6" name="Google Shape;326;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9" name="Google Shape;329;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330" name="Shape 330"/>
        <p:cNvGrpSpPr/>
        <p:nvPr/>
      </p:nvGrpSpPr>
      <p:grpSpPr>
        <a:xfrm>
          <a:off x="0" y="0"/>
          <a:ext cx="0" cy="0"/>
          <a:chOff x="0" y="0"/>
          <a:chExt cx="0" cy="0"/>
        </a:xfrm>
      </p:grpSpPr>
      <p:sp>
        <p:nvSpPr>
          <p:cNvPr id="331" name="Google Shape;33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3" name="Google Shape;333;p58"/>
          <p:cNvSpPr/>
          <p:nvPr>
            <p:ph idx="2" type="pic"/>
          </p:nvPr>
        </p:nvSpPr>
        <p:spPr>
          <a:xfrm>
            <a:off x="4992024" y="1152775"/>
            <a:ext cx="3840300" cy="3416400"/>
          </a:xfrm>
          <a:prstGeom prst="rect">
            <a:avLst/>
          </a:prstGeom>
          <a:noFill/>
          <a:ln>
            <a:noFill/>
          </a:ln>
        </p:spPr>
      </p:sp>
      <p:sp>
        <p:nvSpPr>
          <p:cNvPr id="334" name="Google Shape;33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35" name="Shape 335"/>
        <p:cNvGrpSpPr/>
        <p:nvPr/>
      </p:nvGrpSpPr>
      <p:grpSpPr>
        <a:xfrm>
          <a:off x="0" y="0"/>
          <a:ext cx="0" cy="0"/>
          <a:chOff x="0" y="0"/>
          <a:chExt cx="0" cy="0"/>
        </a:xfrm>
      </p:grpSpPr>
      <p:sp>
        <p:nvSpPr>
          <p:cNvPr id="336" name="Google Shape;33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7" name="Google Shape;337;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8" name="Google Shape;338;p5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9" name="Google Shape;339;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0" name="Google Shape;340;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1" name="Google Shape;341;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2" name="Shape 342"/>
        <p:cNvGrpSpPr/>
        <p:nvPr/>
      </p:nvGrpSpPr>
      <p:grpSpPr>
        <a:xfrm>
          <a:off x="0" y="0"/>
          <a:ext cx="0" cy="0"/>
          <a:chOff x="0" y="0"/>
          <a:chExt cx="0" cy="0"/>
        </a:xfrm>
      </p:grpSpPr>
      <p:sp>
        <p:nvSpPr>
          <p:cNvPr id="343" name="Google Shape;3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4" name="Google Shape;344;p6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5" name="Google Shape;345;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6" name="Google Shape;346;p6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7" name="Google Shape;347;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8" name="Google Shape;348;p6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9" name="Google Shape;349;p6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0" name="Google Shape;350;p6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51" name="Shape 351"/>
        <p:cNvGrpSpPr/>
        <p:nvPr/>
      </p:nvGrpSpPr>
      <p:grpSpPr>
        <a:xfrm>
          <a:off x="0" y="0"/>
          <a:ext cx="0" cy="0"/>
          <a:chOff x="0" y="0"/>
          <a:chExt cx="0" cy="0"/>
        </a:xfrm>
      </p:grpSpPr>
      <p:sp>
        <p:nvSpPr>
          <p:cNvPr id="352" name="Google Shape;35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3" name="Google Shape;353;p6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4" name="Google Shape;354;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5" name="Google Shape;355;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6" name="Google Shape;356;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7" name="Google Shape;357;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8" name="Google Shape;358;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9" name="Google Shape;359;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0" name="Google Shape;360;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1" name="Google Shape;361;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2" name="Shape 362"/>
        <p:cNvGrpSpPr/>
        <p:nvPr/>
      </p:nvGrpSpPr>
      <p:grpSpPr>
        <a:xfrm>
          <a:off x="0" y="0"/>
          <a:ext cx="0" cy="0"/>
          <a:chOff x="0" y="0"/>
          <a:chExt cx="0" cy="0"/>
        </a:xfrm>
      </p:grpSpPr>
      <p:sp>
        <p:nvSpPr>
          <p:cNvPr id="363" name="Google Shape;36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65" name="Google Shape;365;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66" name="Shape 366"/>
        <p:cNvGrpSpPr/>
        <p:nvPr/>
      </p:nvGrpSpPr>
      <p:grpSpPr>
        <a:xfrm>
          <a:off x="0" y="0"/>
          <a:ext cx="0" cy="0"/>
          <a:chOff x="0" y="0"/>
          <a:chExt cx="0" cy="0"/>
        </a:xfrm>
      </p:grpSpPr>
      <p:sp>
        <p:nvSpPr>
          <p:cNvPr id="367" name="Google Shape;367;p6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8" name="Google Shape;368;p63"/>
          <p:cNvSpPr/>
          <p:nvPr>
            <p:ph idx="2" type="pic"/>
          </p:nvPr>
        </p:nvSpPr>
        <p:spPr>
          <a:xfrm>
            <a:off x="4804825" y="1133300"/>
            <a:ext cx="4027500" cy="2392800"/>
          </a:xfrm>
          <a:prstGeom prst="rect">
            <a:avLst/>
          </a:prstGeom>
          <a:noFill/>
          <a:ln>
            <a:noFill/>
          </a:ln>
        </p:spPr>
      </p:sp>
      <p:sp>
        <p:nvSpPr>
          <p:cNvPr id="369" name="Google Shape;369;p63"/>
          <p:cNvSpPr/>
          <p:nvPr>
            <p:ph idx="3" type="pic"/>
          </p:nvPr>
        </p:nvSpPr>
        <p:spPr>
          <a:xfrm>
            <a:off x="311725" y="1133300"/>
            <a:ext cx="4027500" cy="2392800"/>
          </a:xfrm>
          <a:prstGeom prst="rect">
            <a:avLst/>
          </a:prstGeom>
          <a:noFill/>
          <a:ln>
            <a:noFill/>
          </a:ln>
        </p:spPr>
      </p:sp>
      <p:sp>
        <p:nvSpPr>
          <p:cNvPr id="370" name="Google Shape;370;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1" name="Google Shape;37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4" name="Google Shape;37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75" name="Shape 375"/>
        <p:cNvGrpSpPr/>
        <p:nvPr/>
      </p:nvGrpSpPr>
      <p:grpSpPr>
        <a:xfrm>
          <a:off x="0" y="0"/>
          <a:ext cx="0" cy="0"/>
          <a:chOff x="0" y="0"/>
          <a:chExt cx="0" cy="0"/>
        </a:xfrm>
      </p:grpSpPr>
      <p:sp>
        <p:nvSpPr>
          <p:cNvPr id="376" name="Google Shape;376;p6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7" name="Google Shape;377;p64"/>
          <p:cNvSpPr/>
          <p:nvPr>
            <p:ph idx="2" type="pic"/>
          </p:nvPr>
        </p:nvSpPr>
        <p:spPr>
          <a:xfrm>
            <a:off x="6205225" y="1128325"/>
            <a:ext cx="2627100" cy="2273100"/>
          </a:xfrm>
          <a:prstGeom prst="rect">
            <a:avLst/>
          </a:prstGeom>
          <a:noFill/>
          <a:ln>
            <a:noFill/>
          </a:ln>
        </p:spPr>
      </p:sp>
      <p:sp>
        <p:nvSpPr>
          <p:cNvPr id="378" name="Google Shape;378;p64"/>
          <p:cNvSpPr/>
          <p:nvPr>
            <p:ph idx="3" type="pic"/>
          </p:nvPr>
        </p:nvSpPr>
        <p:spPr>
          <a:xfrm>
            <a:off x="311725" y="1128325"/>
            <a:ext cx="2627100" cy="2273100"/>
          </a:xfrm>
          <a:prstGeom prst="rect">
            <a:avLst/>
          </a:prstGeom>
          <a:noFill/>
          <a:ln>
            <a:noFill/>
          </a:ln>
        </p:spPr>
      </p:sp>
      <p:sp>
        <p:nvSpPr>
          <p:cNvPr id="379" name="Google Shape;37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0" name="Google Shape;380;p64"/>
          <p:cNvSpPr/>
          <p:nvPr>
            <p:ph idx="5" type="pic"/>
          </p:nvPr>
        </p:nvSpPr>
        <p:spPr>
          <a:xfrm>
            <a:off x="3255250" y="1128325"/>
            <a:ext cx="2627100" cy="2273100"/>
          </a:xfrm>
          <a:prstGeom prst="rect">
            <a:avLst/>
          </a:prstGeom>
          <a:noFill/>
          <a:ln>
            <a:noFill/>
          </a:ln>
        </p:spPr>
      </p:sp>
      <p:sp>
        <p:nvSpPr>
          <p:cNvPr id="381" name="Google Shape;38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2" name="Google Shape;38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3" name="Google Shape;38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5" name="Google Shape;385;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6" name="Google Shape;386;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87" name="Shape 387"/>
        <p:cNvGrpSpPr/>
        <p:nvPr/>
      </p:nvGrpSpPr>
      <p:grpSpPr>
        <a:xfrm>
          <a:off x="0" y="0"/>
          <a:ext cx="0" cy="0"/>
          <a:chOff x="0" y="0"/>
          <a:chExt cx="0" cy="0"/>
        </a:xfrm>
      </p:grpSpPr>
      <p:sp>
        <p:nvSpPr>
          <p:cNvPr id="388" name="Google Shape;388;p65"/>
          <p:cNvSpPr/>
          <p:nvPr>
            <p:ph idx="2" type="pic"/>
          </p:nvPr>
        </p:nvSpPr>
        <p:spPr>
          <a:xfrm>
            <a:off x="311700" y="445025"/>
            <a:ext cx="8520600" cy="4218300"/>
          </a:xfrm>
          <a:prstGeom prst="rect">
            <a:avLst/>
          </a:prstGeom>
          <a:noFill/>
          <a:ln>
            <a:noFill/>
          </a:ln>
        </p:spPr>
      </p:sp>
      <p:sp>
        <p:nvSpPr>
          <p:cNvPr id="389" name="Google Shape;38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0" name="Shape 390"/>
        <p:cNvGrpSpPr/>
        <p:nvPr/>
      </p:nvGrpSpPr>
      <p:grpSpPr>
        <a:xfrm>
          <a:off x="0" y="0"/>
          <a:ext cx="0" cy="0"/>
          <a:chOff x="0" y="0"/>
          <a:chExt cx="0" cy="0"/>
        </a:xfrm>
      </p:grpSpPr>
      <p:sp>
        <p:nvSpPr>
          <p:cNvPr id="391" name="Google Shape;391;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6"/>
          <p:cNvSpPr/>
          <p:nvPr>
            <p:ph idx="2" type="pic"/>
          </p:nvPr>
        </p:nvSpPr>
        <p:spPr>
          <a:xfrm>
            <a:off x="3389600" y="118913"/>
            <a:ext cx="1643700" cy="1535100"/>
          </a:xfrm>
          <a:prstGeom prst="rect">
            <a:avLst/>
          </a:prstGeom>
          <a:noFill/>
          <a:ln>
            <a:noFill/>
          </a:ln>
        </p:spPr>
      </p:sp>
      <p:sp>
        <p:nvSpPr>
          <p:cNvPr id="393" name="Google Shape;393;p66"/>
          <p:cNvSpPr/>
          <p:nvPr>
            <p:ph idx="3" type="pic"/>
          </p:nvPr>
        </p:nvSpPr>
        <p:spPr>
          <a:xfrm>
            <a:off x="5195935" y="118913"/>
            <a:ext cx="1643700" cy="1535100"/>
          </a:xfrm>
          <a:prstGeom prst="rect">
            <a:avLst/>
          </a:prstGeom>
          <a:noFill/>
          <a:ln>
            <a:noFill/>
          </a:ln>
        </p:spPr>
      </p:sp>
      <p:sp>
        <p:nvSpPr>
          <p:cNvPr id="394" name="Google Shape;394;p66"/>
          <p:cNvSpPr/>
          <p:nvPr>
            <p:ph idx="4" type="pic"/>
          </p:nvPr>
        </p:nvSpPr>
        <p:spPr>
          <a:xfrm>
            <a:off x="7002270" y="118913"/>
            <a:ext cx="1643700" cy="1535100"/>
          </a:xfrm>
          <a:prstGeom prst="rect">
            <a:avLst/>
          </a:prstGeom>
          <a:noFill/>
          <a:ln>
            <a:noFill/>
          </a:ln>
        </p:spPr>
      </p:sp>
      <p:sp>
        <p:nvSpPr>
          <p:cNvPr id="395" name="Google Shape;395;p66"/>
          <p:cNvSpPr/>
          <p:nvPr>
            <p:ph idx="5" type="pic"/>
          </p:nvPr>
        </p:nvSpPr>
        <p:spPr>
          <a:xfrm>
            <a:off x="3389588" y="1804212"/>
            <a:ext cx="1643700" cy="1535100"/>
          </a:xfrm>
          <a:prstGeom prst="rect">
            <a:avLst/>
          </a:prstGeom>
          <a:noFill/>
          <a:ln>
            <a:noFill/>
          </a:ln>
        </p:spPr>
      </p:sp>
      <p:sp>
        <p:nvSpPr>
          <p:cNvPr id="396" name="Google Shape;396;p66"/>
          <p:cNvSpPr/>
          <p:nvPr>
            <p:ph idx="6" type="pic"/>
          </p:nvPr>
        </p:nvSpPr>
        <p:spPr>
          <a:xfrm>
            <a:off x="5195922" y="1804212"/>
            <a:ext cx="1643700" cy="1535100"/>
          </a:xfrm>
          <a:prstGeom prst="rect">
            <a:avLst/>
          </a:prstGeom>
          <a:noFill/>
          <a:ln>
            <a:noFill/>
          </a:ln>
        </p:spPr>
      </p:sp>
      <p:sp>
        <p:nvSpPr>
          <p:cNvPr id="397" name="Google Shape;397;p66"/>
          <p:cNvSpPr/>
          <p:nvPr>
            <p:ph idx="7" type="pic"/>
          </p:nvPr>
        </p:nvSpPr>
        <p:spPr>
          <a:xfrm>
            <a:off x="7002257" y="1804212"/>
            <a:ext cx="1643700" cy="1535100"/>
          </a:xfrm>
          <a:prstGeom prst="rect">
            <a:avLst/>
          </a:prstGeom>
          <a:noFill/>
          <a:ln>
            <a:noFill/>
          </a:ln>
        </p:spPr>
      </p:sp>
      <p:sp>
        <p:nvSpPr>
          <p:cNvPr id="398" name="Google Shape;398;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66"/>
          <p:cNvSpPr/>
          <p:nvPr>
            <p:ph idx="8" type="pic"/>
          </p:nvPr>
        </p:nvSpPr>
        <p:spPr>
          <a:xfrm>
            <a:off x="3389588" y="3489487"/>
            <a:ext cx="1643700" cy="1535100"/>
          </a:xfrm>
          <a:prstGeom prst="rect">
            <a:avLst/>
          </a:prstGeom>
          <a:noFill/>
          <a:ln>
            <a:noFill/>
          </a:ln>
        </p:spPr>
      </p:sp>
      <p:sp>
        <p:nvSpPr>
          <p:cNvPr id="400" name="Google Shape;400;p66"/>
          <p:cNvSpPr/>
          <p:nvPr>
            <p:ph idx="9" type="pic"/>
          </p:nvPr>
        </p:nvSpPr>
        <p:spPr>
          <a:xfrm>
            <a:off x="5195922" y="3489487"/>
            <a:ext cx="1643700" cy="1535100"/>
          </a:xfrm>
          <a:prstGeom prst="rect">
            <a:avLst/>
          </a:prstGeom>
          <a:noFill/>
          <a:ln>
            <a:noFill/>
          </a:ln>
        </p:spPr>
      </p:sp>
      <p:sp>
        <p:nvSpPr>
          <p:cNvPr id="401" name="Google Shape;401;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 name="Google Shape;52;p13"/>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www.linkedin.com/company/skapezempire/" TargetMode="External"/><Relationship Id="rId6" Type="http://schemas.openxmlformats.org/officeDocument/2006/relationships/image" Target="../media/image18.png"/><Relationship Id="rId7" Type="http://schemas.openxmlformats.org/officeDocument/2006/relationships/hyperlink" Target="https://www.linkedin.com/company/skapezempire/" TargetMode="External"/><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helpx.adobe.com/aero/get-started.html" TargetMode="External"/><Relationship Id="rId5" Type="http://schemas.openxmlformats.org/officeDocument/2006/relationships/hyperlink" Target="https://drive.google.com/drive/folders/12L_FQKOO6slv77qXt_zUaa-EAKQg4xQH?usp=sharing" TargetMode="External"/><Relationship Id="rId6" Type="http://schemas.openxmlformats.org/officeDocument/2006/relationships/hyperlink" Target="https://www.youtube.com/watch?v=jSepKoe8op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adobeaero.app.link/p2tGyr5CgPb" TargetMode="External"/><Relationship Id="rId4" Type="http://schemas.openxmlformats.org/officeDocument/2006/relationships/hyperlink" Target="https://github.com/skapezempire/cardioAR.git" TargetMode="External"/><Relationship Id="rId9" Type="http://schemas.openxmlformats.org/officeDocument/2006/relationships/hyperlink" Target="https://makeagif.com/i/Fdr_xR" TargetMode="External"/><Relationship Id="rId5" Type="http://schemas.openxmlformats.org/officeDocument/2006/relationships/hyperlink" Target="https://skfb.ly/oyBCT" TargetMode="External"/><Relationship Id="rId6" Type="http://schemas.openxmlformats.org/officeDocument/2006/relationships/hyperlink" Target="https://www.maxhealthcare.in/blogs/10-surprising-facts-about-lung-cancer" TargetMode="External"/><Relationship Id="rId7" Type="http://schemas.openxmlformats.org/officeDocument/2006/relationships/hyperlink" Target="https://en.wikipedia.org/wiki/File:HROgg.ogg" TargetMode="External"/><Relationship Id="rId8" Type="http://schemas.openxmlformats.org/officeDocument/2006/relationships/hyperlink" Target="https://commons.wikimedia.org/wiki/File:CG_Heart.gif#/media/File:CG_Heart.gif" TargetMode="External"/><Relationship Id="rId11" Type="http://schemas.openxmlformats.org/officeDocument/2006/relationships/image" Target="../media/image15.jpg"/><Relationship Id="rId10"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2.png"/><Relationship Id="rId9"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33.png"/><Relationship Id="rId10"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www.linkedin.com/company/skapezempire/" TargetMode="External"/><Relationship Id="rId9" Type="http://schemas.openxmlformats.org/officeDocument/2006/relationships/hyperlink" Target="https://www.linkedin.com/in/gladys-ayebia-ashong-44a73b248/" TargetMode="External"/><Relationship Id="rId5" Type="http://schemas.openxmlformats.org/officeDocument/2006/relationships/hyperlink" Target="https://www.facebook.com/shepherddabcd?mibextid=ZbWKwL" TargetMode="External"/><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hyperlink" Target="https://www.linkedin.com/in/kelvin-fosu/" TargetMode="External"/><Relationship Id="rId11" Type="http://schemas.openxmlformats.org/officeDocument/2006/relationships/hyperlink" Target="https://www.linkedin.com/in/winifredasantewaaasante/" TargetMode="External"/><Relationship Id="rId10" Type="http://schemas.openxmlformats.org/officeDocument/2006/relationships/hyperlink" Target="https://www.linkedin.com/in/eliel-agbeke-7b36282a3/" TargetMode="External"/><Relationship Id="rId13" Type="http://schemas.openxmlformats.org/officeDocument/2006/relationships/hyperlink" Target="https://www.linkedin.com/in/christian-kusi-032599207/" TargetMode="External"/><Relationship Id="rId12" Type="http://schemas.openxmlformats.org/officeDocument/2006/relationships/hyperlink" Target="https://www.linkedin.com/in/prescott-nyamekye-7a26571b7/" TargetMode="External"/><Relationship Id="rId15" Type="http://schemas.openxmlformats.org/officeDocument/2006/relationships/hyperlink" Target="https://www.linkedin.com/in/laureate-amissah-927b34163/" TargetMode="External"/><Relationship Id="rId14" Type="http://schemas.openxmlformats.org/officeDocument/2006/relationships/hyperlink" Target="https://devpost.com/francisappohacquah" TargetMode="External"/><Relationship Id="rId16" Type="http://schemas.openxmlformats.org/officeDocument/2006/relationships/hyperlink" Target="https://www.linkedin.com/in/laureate-amissah-927b3416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www.youtube.com/watch?v=i-xSgT5BYrc" TargetMode="External"/><Relationship Id="rId9" Type="http://schemas.openxmlformats.org/officeDocument/2006/relationships/hyperlink" Target="https://youtu.be/0RAAwcM-hSg" TargetMode="External"/><Relationship Id="rId5" Type="http://schemas.openxmlformats.org/officeDocument/2006/relationships/image" Target="../media/image11.jpg"/><Relationship Id="rId6" Type="http://schemas.openxmlformats.org/officeDocument/2006/relationships/hyperlink" Target="https://youtu.be/i-xSgT5BYrc" TargetMode="External"/><Relationship Id="rId7" Type="http://schemas.openxmlformats.org/officeDocument/2006/relationships/hyperlink" Target="http://www.youtube.com/watch?v=0RAAwcM-hSg" TargetMode="External"/><Relationship Id="rId8"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www.youtube.com/watch?v=BXsExdG83MU" TargetMode="External"/><Relationship Id="rId9" Type="http://schemas.openxmlformats.org/officeDocument/2006/relationships/image" Target="../media/image14.jpg"/><Relationship Id="rId5" Type="http://schemas.openxmlformats.org/officeDocument/2006/relationships/image" Target="../media/image5.jpg"/><Relationship Id="rId6" Type="http://schemas.openxmlformats.org/officeDocument/2006/relationships/hyperlink" Target="http://www.youtube.com/watch?v=JZAP_jA7t-Y" TargetMode="External"/><Relationship Id="rId7" Type="http://schemas.openxmlformats.org/officeDocument/2006/relationships/image" Target="../media/image6.jpg"/><Relationship Id="rId8" Type="http://schemas.openxmlformats.org/officeDocument/2006/relationships/hyperlink" Target="http://www.youtube.com/watch?v=MxORnnK0jaM" TargetMode="External"/><Relationship Id="rId11" Type="http://schemas.openxmlformats.org/officeDocument/2006/relationships/image" Target="../media/image8.jpg"/><Relationship Id="rId10" Type="http://schemas.openxmlformats.org/officeDocument/2006/relationships/hyperlink" Target="http://www.youtube.com/watch?v=Tv0dvg01kHk" TargetMode="External"/><Relationship Id="rId13" Type="http://schemas.openxmlformats.org/officeDocument/2006/relationships/hyperlink" Target="http://www.youtube.com/watch?v=ET_Y83VoZTw" TargetMode="External"/><Relationship Id="rId12" Type="http://schemas.openxmlformats.org/officeDocument/2006/relationships/hyperlink" Target="https://www.youtube.com/playlist?list=PLVkAiMiemh5L_yfojqludQoQQdq5bnk9S" TargetMode="External"/><Relationship Id="rId1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hyperlink" Target="https://helpx.adobe.com/aero/using/discover-augmented-reality-content.html" TargetMode="External"/><Relationship Id="rId6" Type="http://schemas.openxmlformats.org/officeDocument/2006/relationships/hyperlink" Target="https://helpx.adobe.com/aero/system-requirement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helpx.adobe.com/aero/system-requirements-macos-windows.html" TargetMode="External"/><Relationship Id="rId4" Type="http://schemas.openxmlformats.org/officeDocument/2006/relationships/image" Target="../media/image3.png"/><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7" name="Google Shape;407;p67"/>
          <p:cNvSpPr txBox="1"/>
          <p:nvPr>
            <p:ph idx="3" type="title"/>
          </p:nvPr>
        </p:nvSpPr>
        <p:spPr>
          <a:xfrm>
            <a:off x="4634654" y="398175"/>
            <a:ext cx="933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MeyRAR</a:t>
            </a:r>
            <a:endParaRPr/>
          </a:p>
        </p:txBody>
      </p:sp>
      <p:sp>
        <p:nvSpPr>
          <p:cNvPr id="408" name="Google Shape;408;p67"/>
          <p:cNvSpPr txBox="1"/>
          <p:nvPr>
            <p:ph type="title"/>
          </p:nvPr>
        </p:nvSpPr>
        <p:spPr>
          <a:xfrm>
            <a:off x="5327450" y="1693475"/>
            <a:ext cx="4179300" cy="11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t>Cardio</a:t>
            </a:r>
            <a:r>
              <a:rPr lang="en" sz="6000"/>
              <a:t>AR</a:t>
            </a:r>
            <a:endParaRPr sz="6000"/>
          </a:p>
        </p:txBody>
      </p:sp>
      <p:pic>
        <p:nvPicPr>
          <p:cNvPr descr="Hexagonal icon." id="409" name="Google Shape;409;p67"/>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410" name="Google Shape;410;p67"/>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11" name="Google Shape;411;p67"/>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412" name="Google Shape;412;p67"/>
          <p:cNvPicPr preferRelativeResize="0"/>
          <p:nvPr/>
        </p:nvPicPr>
        <p:blipFill>
          <a:blip r:embed="rId4">
            <a:alphaModFix/>
          </a:blip>
          <a:stretch>
            <a:fillRect/>
          </a:stretch>
        </p:blipFill>
        <p:spPr>
          <a:xfrm>
            <a:off x="20025" y="702550"/>
            <a:ext cx="5307425" cy="3266100"/>
          </a:xfrm>
          <a:prstGeom prst="rect">
            <a:avLst/>
          </a:prstGeom>
          <a:noFill/>
          <a:ln>
            <a:noFill/>
          </a:ln>
        </p:spPr>
      </p:pic>
      <p:sp>
        <p:nvSpPr>
          <p:cNvPr id="413" name="Google Shape;413;p67"/>
          <p:cNvSpPr txBox="1"/>
          <p:nvPr>
            <p:ph idx="1" type="subTitle"/>
          </p:nvPr>
        </p:nvSpPr>
        <p:spPr>
          <a:xfrm>
            <a:off x="5469000" y="435675"/>
            <a:ext cx="33327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-Hackreality-spatial-computing,December,2024</a:t>
            </a:r>
            <a:endParaRPr/>
          </a:p>
        </p:txBody>
      </p:sp>
      <p:pic>
        <p:nvPicPr>
          <p:cNvPr id="414" name="Google Shape;414;p67">
            <a:hlinkClick r:id="rId5"/>
          </p:cNvPr>
          <p:cNvPicPr preferRelativeResize="0"/>
          <p:nvPr/>
        </p:nvPicPr>
        <p:blipFill>
          <a:blip r:embed="rId6">
            <a:alphaModFix/>
          </a:blip>
          <a:stretch>
            <a:fillRect/>
          </a:stretch>
        </p:blipFill>
        <p:spPr>
          <a:xfrm>
            <a:off x="3956138" y="4316124"/>
            <a:ext cx="641362" cy="641377"/>
          </a:xfrm>
          <a:prstGeom prst="rect">
            <a:avLst/>
          </a:prstGeom>
          <a:noFill/>
          <a:ln>
            <a:noFill/>
          </a:ln>
        </p:spPr>
      </p:pic>
      <p:pic>
        <p:nvPicPr>
          <p:cNvPr id="415" name="Google Shape;415;p67">
            <a:hlinkClick r:id="rId7"/>
          </p:cNvPr>
          <p:cNvPicPr preferRelativeResize="0"/>
          <p:nvPr/>
        </p:nvPicPr>
        <p:blipFill>
          <a:blip r:embed="rId8">
            <a:alphaModFix/>
          </a:blip>
          <a:stretch>
            <a:fillRect/>
          </a:stretch>
        </p:blipFill>
        <p:spPr>
          <a:xfrm>
            <a:off x="4718816" y="4340736"/>
            <a:ext cx="469059" cy="469069"/>
          </a:xfrm>
          <a:prstGeom prst="rect">
            <a:avLst/>
          </a:prstGeom>
          <a:noFill/>
          <a:ln>
            <a:noFill/>
          </a:ln>
        </p:spPr>
      </p:pic>
      <p:sp>
        <p:nvSpPr>
          <p:cNvPr id="416" name="Google Shape;416;p67"/>
          <p:cNvSpPr txBox="1"/>
          <p:nvPr/>
        </p:nvSpPr>
        <p:spPr>
          <a:xfrm>
            <a:off x="3977905" y="4776411"/>
            <a:ext cx="8967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417" name="Google Shape;417;p67"/>
          <p:cNvSpPr txBox="1"/>
          <p:nvPr/>
        </p:nvSpPr>
        <p:spPr>
          <a:xfrm>
            <a:off x="6711800" y="2571750"/>
            <a:ext cx="9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lt1"/>
                </a:solidFill>
                <a:latin typeface="Albert Sans"/>
                <a:ea typeface="Albert Sans"/>
                <a:cs typeface="Albert Sans"/>
                <a:sym typeface="Albert Sans"/>
              </a:rPr>
              <a:t>Kelvin Fosu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6"/>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71" name="Google Shape;571;p76"/>
          <p:cNvSpPr txBox="1"/>
          <p:nvPr>
            <p:ph type="title"/>
          </p:nvPr>
        </p:nvSpPr>
        <p:spPr>
          <a:xfrm>
            <a:off x="738275" y="369300"/>
            <a:ext cx="7807200" cy="12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100"/>
              <a:t>Remix cadioAR:</a:t>
            </a:r>
            <a:endParaRPr sz="7100">
              <a:solidFill>
                <a:schemeClr val="dk1"/>
              </a:solidFill>
            </a:endParaRPr>
          </a:p>
        </p:txBody>
      </p:sp>
      <p:pic>
        <p:nvPicPr>
          <p:cNvPr descr="Hexagonal icon." id="572" name="Google Shape;572;p76"/>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573" name="Google Shape;573;p7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CardioAR</a:t>
            </a:r>
            <a:endParaRPr/>
          </a:p>
        </p:txBody>
      </p:sp>
      <p:sp>
        <p:nvSpPr>
          <p:cNvPr id="574" name="Google Shape;574;p76"/>
          <p:cNvSpPr/>
          <p:nvPr/>
        </p:nvSpPr>
        <p:spPr>
          <a:xfrm>
            <a:off x="5720650"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75" name="Google Shape;575;p76"/>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a:t>
            </a:r>
            <a:endParaRPr sz="1000">
              <a:solidFill>
                <a:schemeClr val="dk2"/>
              </a:solidFill>
              <a:latin typeface="Albert Sans"/>
              <a:ea typeface="Albert Sans"/>
              <a:cs typeface="Albert Sans"/>
              <a:sym typeface="Albert Sans"/>
            </a:endParaRPr>
          </a:p>
        </p:txBody>
      </p:sp>
      <p:sp>
        <p:nvSpPr>
          <p:cNvPr id="576" name="Google Shape;576;p76"/>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77" name="Google Shape;577;p7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78" name="Google Shape;578;p76"/>
          <p:cNvSpPr txBox="1"/>
          <p:nvPr/>
        </p:nvSpPr>
        <p:spPr>
          <a:xfrm>
            <a:off x="484700" y="1559250"/>
            <a:ext cx="78072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Albert Sans"/>
              <a:buAutoNum type="arabicPeriod"/>
            </a:pPr>
            <a:r>
              <a:rPr b="1" lang="en" sz="2500">
                <a:solidFill>
                  <a:schemeClr val="dk1"/>
                </a:solidFill>
                <a:latin typeface="Albert Sans"/>
                <a:ea typeface="Albert Sans"/>
                <a:cs typeface="Albert Sans"/>
                <a:sym typeface="Albert Sans"/>
              </a:rPr>
              <a:t>Requires Adobe account setup</a:t>
            </a:r>
            <a:endParaRPr b="1" sz="2500">
              <a:solidFill>
                <a:schemeClr val="dk1"/>
              </a:solidFill>
              <a:latin typeface="Albert Sans"/>
              <a:ea typeface="Albert Sans"/>
              <a:cs typeface="Albert Sans"/>
              <a:sym typeface="Albert Sans"/>
            </a:endParaRPr>
          </a:p>
          <a:p>
            <a:pPr indent="-387350" lvl="0" marL="457200" rtl="0" algn="l">
              <a:spcBef>
                <a:spcPts val="0"/>
              </a:spcBef>
              <a:spcAft>
                <a:spcPts val="0"/>
              </a:spcAft>
              <a:buSzPts val="2500"/>
              <a:buFont typeface="Albert Sans"/>
              <a:buAutoNum type="arabicPeriod"/>
            </a:pPr>
            <a:r>
              <a:rPr b="1" lang="en" sz="2500">
                <a:solidFill>
                  <a:schemeClr val="dk1"/>
                </a:solidFill>
                <a:latin typeface="Albert Sans"/>
                <a:ea typeface="Albert Sans"/>
                <a:cs typeface="Albert Sans"/>
                <a:sym typeface="Albert Sans"/>
              </a:rPr>
              <a:t>Download Adobe Aero: </a:t>
            </a:r>
            <a:r>
              <a:rPr b="1" lang="en" sz="2500" u="sng">
                <a:solidFill>
                  <a:schemeClr val="hlink"/>
                </a:solidFill>
                <a:latin typeface="Albert Sans"/>
                <a:ea typeface="Albert Sans"/>
                <a:cs typeface="Albert Sans"/>
                <a:sym typeface="Albert Sans"/>
                <a:hlinkClick r:id="rId4"/>
              </a:rPr>
              <a:t>here</a:t>
            </a:r>
            <a:endParaRPr b="1" sz="2500">
              <a:solidFill>
                <a:schemeClr val="dk1"/>
              </a:solidFill>
              <a:latin typeface="Albert Sans"/>
              <a:ea typeface="Albert Sans"/>
              <a:cs typeface="Albert Sans"/>
              <a:sym typeface="Albert Sans"/>
            </a:endParaRPr>
          </a:p>
          <a:p>
            <a:pPr indent="-387350" lvl="0" marL="457200" rtl="0" algn="l">
              <a:spcBef>
                <a:spcPts val="0"/>
              </a:spcBef>
              <a:spcAft>
                <a:spcPts val="0"/>
              </a:spcAft>
              <a:buClr>
                <a:schemeClr val="dk1"/>
              </a:buClr>
              <a:buSzPts val="2500"/>
              <a:buFont typeface="Albert Sans"/>
              <a:buAutoNum type="arabicPeriod"/>
            </a:pPr>
            <a:r>
              <a:rPr b="1" lang="en" sz="2500">
                <a:solidFill>
                  <a:schemeClr val="dk1"/>
                </a:solidFill>
                <a:latin typeface="Albert Sans"/>
                <a:ea typeface="Albert Sans"/>
                <a:cs typeface="Albert Sans"/>
                <a:sym typeface="Albert Sans"/>
              </a:rPr>
              <a:t>Download Editable Aero file of cardioAR</a:t>
            </a:r>
            <a:r>
              <a:rPr b="1" lang="en" sz="2500">
                <a:solidFill>
                  <a:srgbClr val="185FA5"/>
                </a:solidFill>
                <a:latin typeface="Albert Sans"/>
                <a:ea typeface="Albert Sans"/>
                <a:cs typeface="Albert Sans"/>
                <a:sym typeface="Albert Sans"/>
              </a:rPr>
              <a:t>:</a:t>
            </a:r>
            <a:r>
              <a:rPr b="1" lang="en" sz="2500" u="sng">
                <a:solidFill>
                  <a:schemeClr val="accent6"/>
                </a:solidFill>
                <a:latin typeface="Albert Sans"/>
                <a:ea typeface="Albert Sans"/>
                <a:cs typeface="Albert Sans"/>
                <a:sym typeface="Albert Sans"/>
                <a:hlinkClick r:id="rId5">
                  <a:extLst>
                    <a:ext uri="{A12FA001-AC4F-418D-AE19-62706E023703}">
                      <ahyp:hlinkClr val="tx"/>
                    </a:ext>
                  </a:extLst>
                </a:hlinkClick>
              </a:rPr>
              <a:t>link</a:t>
            </a:r>
            <a:endParaRPr b="1" sz="2500">
              <a:solidFill>
                <a:schemeClr val="accent6"/>
              </a:solidFill>
              <a:latin typeface="Albert Sans"/>
              <a:ea typeface="Albert Sans"/>
              <a:cs typeface="Albert Sans"/>
              <a:sym typeface="Albert Sans"/>
            </a:endParaRPr>
          </a:p>
          <a:p>
            <a:pPr indent="-387350" lvl="0" marL="457200" rtl="0" algn="l">
              <a:spcBef>
                <a:spcPts val="0"/>
              </a:spcBef>
              <a:spcAft>
                <a:spcPts val="0"/>
              </a:spcAft>
              <a:buClr>
                <a:schemeClr val="dk1"/>
              </a:buClr>
              <a:buSzPts val="2500"/>
              <a:buFont typeface="Albert Sans"/>
              <a:buAutoNum type="arabicPeriod"/>
            </a:pPr>
            <a:r>
              <a:rPr b="1" lang="en" sz="2500">
                <a:solidFill>
                  <a:schemeClr val="dk1"/>
                </a:solidFill>
                <a:latin typeface="Albert Sans"/>
                <a:ea typeface="Albert Sans"/>
                <a:cs typeface="Albert Sans"/>
                <a:sym typeface="Albert Sans"/>
              </a:rPr>
              <a:t>Double click to launch the project in Aero</a:t>
            </a:r>
            <a:endParaRPr b="1" sz="2500">
              <a:solidFill>
                <a:schemeClr val="dk1"/>
              </a:solidFill>
              <a:latin typeface="Albert Sans"/>
              <a:ea typeface="Albert Sans"/>
              <a:cs typeface="Albert Sans"/>
              <a:sym typeface="Albert Sans"/>
            </a:endParaRPr>
          </a:p>
          <a:p>
            <a:pPr indent="-387350" lvl="0" marL="457200" rtl="0" algn="l">
              <a:spcBef>
                <a:spcPts val="0"/>
              </a:spcBef>
              <a:spcAft>
                <a:spcPts val="0"/>
              </a:spcAft>
              <a:buClr>
                <a:schemeClr val="dk1"/>
              </a:buClr>
              <a:buSzPts val="2500"/>
              <a:buFont typeface="Albert Sans"/>
              <a:buAutoNum type="arabicPeriod"/>
            </a:pPr>
            <a:r>
              <a:rPr b="1" lang="en" sz="2500">
                <a:solidFill>
                  <a:schemeClr val="dk1"/>
                </a:solidFill>
                <a:latin typeface="Albert Sans"/>
                <a:ea typeface="Albert Sans"/>
                <a:cs typeface="Albert Sans"/>
                <a:sym typeface="Albert Sans"/>
              </a:rPr>
              <a:t>Start editing</a:t>
            </a:r>
            <a:endParaRPr b="1" sz="2500">
              <a:solidFill>
                <a:schemeClr val="dk1"/>
              </a:solidFill>
              <a:latin typeface="Albert Sans"/>
              <a:ea typeface="Albert Sans"/>
              <a:cs typeface="Albert Sans"/>
              <a:sym typeface="Albert Sans"/>
            </a:endParaRPr>
          </a:p>
          <a:p>
            <a:pPr indent="-387350" lvl="0" marL="457200" rtl="0" algn="l">
              <a:spcBef>
                <a:spcPts val="0"/>
              </a:spcBef>
              <a:spcAft>
                <a:spcPts val="0"/>
              </a:spcAft>
              <a:buClr>
                <a:schemeClr val="dk1"/>
              </a:buClr>
              <a:buSzPts val="2500"/>
              <a:buFont typeface="Albert Sans"/>
              <a:buAutoNum type="arabicPeriod"/>
            </a:pPr>
            <a:r>
              <a:rPr b="1" lang="en" sz="2500">
                <a:solidFill>
                  <a:schemeClr val="dk1"/>
                </a:solidFill>
                <a:latin typeface="Albert Sans"/>
                <a:ea typeface="Albert Sans"/>
                <a:cs typeface="Albert Sans"/>
                <a:sym typeface="Albert Sans"/>
              </a:rPr>
              <a:t>Watch a quick guide </a:t>
            </a:r>
            <a:r>
              <a:rPr b="1" lang="en" sz="2500" u="sng">
                <a:solidFill>
                  <a:schemeClr val="hlink"/>
                </a:solidFill>
                <a:latin typeface="Albert Sans"/>
                <a:ea typeface="Albert Sans"/>
                <a:cs typeface="Albert Sans"/>
                <a:sym typeface="Albert Sans"/>
                <a:hlinkClick r:id="rId6"/>
              </a:rPr>
              <a:t>here</a:t>
            </a:r>
            <a:r>
              <a:rPr b="1" lang="en" sz="2500">
                <a:solidFill>
                  <a:schemeClr val="dk1"/>
                </a:solidFill>
                <a:latin typeface="Albert Sans"/>
                <a:ea typeface="Albert Sans"/>
                <a:cs typeface="Albert Sans"/>
                <a:sym typeface="Albert Sans"/>
              </a:rPr>
              <a:t> </a:t>
            </a:r>
            <a:endParaRPr b="1" sz="25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4" name="Google Shape;584;p77"/>
          <p:cNvSpPr txBox="1"/>
          <p:nvPr>
            <p:ph idx="3" type="title"/>
          </p:nvPr>
        </p:nvSpPr>
        <p:spPr>
          <a:xfrm>
            <a:off x="810525" y="763400"/>
            <a:ext cx="4156200" cy="3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0F6FC"/>
                </a:solidFill>
                <a:highlight>
                  <a:srgbClr val="0D1117"/>
                </a:highlight>
                <a:latin typeface="Arial"/>
                <a:ea typeface="Arial"/>
                <a:cs typeface="Arial"/>
                <a:sym typeface="Arial"/>
              </a:rPr>
              <a:t>Resources</a:t>
            </a:r>
            <a:endParaRPr sz="1900">
              <a:solidFill>
                <a:srgbClr val="F0F6FC"/>
              </a:solidFill>
              <a:highlight>
                <a:srgbClr val="0D1117"/>
              </a:highlight>
              <a:latin typeface="Arial"/>
              <a:ea typeface="Arial"/>
              <a:cs typeface="Arial"/>
              <a:sym typeface="Arial"/>
            </a:endParaRPr>
          </a:p>
          <a:p>
            <a:pPr indent="0" lvl="0" marL="0" rtl="0" algn="l">
              <a:spcBef>
                <a:spcPts val="0"/>
              </a:spcBef>
              <a:spcAft>
                <a:spcPts val="0"/>
              </a:spcAft>
              <a:buNone/>
            </a:pPr>
            <a:r>
              <a:rPr lang="en" sz="1900">
                <a:solidFill>
                  <a:srgbClr val="F0F6FC"/>
                </a:solidFill>
                <a:highlight>
                  <a:srgbClr val="0D1117"/>
                </a:highlight>
                <a:latin typeface="Arial"/>
                <a:ea typeface="Arial"/>
                <a:cs typeface="Arial"/>
                <a:sym typeface="Arial"/>
              </a:rPr>
              <a:t> </a:t>
            </a:r>
            <a:endParaRPr sz="1900">
              <a:solidFill>
                <a:srgbClr val="F0F6FC"/>
              </a:solidFill>
              <a:highlight>
                <a:srgbClr val="0D1117"/>
              </a:highlight>
              <a:latin typeface="Arial"/>
              <a:ea typeface="Arial"/>
              <a:cs typeface="Arial"/>
              <a:sym typeface="Arial"/>
            </a:endParaRPr>
          </a:p>
          <a:p>
            <a:pPr indent="0" lvl="0" marL="0" rtl="0" algn="l">
              <a:spcBef>
                <a:spcPts val="0"/>
              </a:spcBef>
              <a:spcAft>
                <a:spcPts val="0"/>
              </a:spcAft>
              <a:buNone/>
            </a:pPr>
            <a:r>
              <a:rPr b="0" lang="en" sz="1900">
                <a:solidFill>
                  <a:srgbClr val="F0F6FC"/>
                </a:solidFill>
                <a:highlight>
                  <a:srgbClr val="0D1117"/>
                </a:highlight>
                <a:latin typeface="Arial"/>
                <a:ea typeface="Arial"/>
                <a:cs typeface="Arial"/>
                <a:sym typeface="Arial"/>
              </a:rPr>
              <a:t>Technical Stack:Adobe Aero, Figma</a:t>
            </a:r>
            <a:endParaRPr b="0" sz="1900">
              <a:solidFill>
                <a:srgbClr val="F0F6FC"/>
              </a:solidFill>
              <a:highlight>
                <a:srgbClr val="0D1117"/>
              </a:highlight>
              <a:latin typeface="Arial"/>
              <a:ea typeface="Arial"/>
              <a:cs typeface="Arial"/>
              <a:sym typeface="Arial"/>
            </a:endParaRPr>
          </a:p>
          <a:p>
            <a:pPr indent="0" lvl="0" marL="0" rtl="0" algn="l">
              <a:spcBef>
                <a:spcPts val="0"/>
              </a:spcBef>
              <a:spcAft>
                <a:spcPts val="0"/>
              </a:spcAft>
              <a:buNone/>
            </a:pP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Test Project: </a:t>
            </a:r>
            <a:r>
              <a:rPr b="0" lang="en" sz="1900" u="sng">
                <a:solidFill>
                  <a:schemeClr val="accent6"/>
                </a:solidFill>
                <a:highlight>
                  <a:srgbClr val="0D1117"/>
                </a:highlight>
                <a:latin typeface="Arial"/>
                <a:ea typeface="Arial"/>
                <a:cs typeface="Arial"/>
                <a:sym typeface="Arial"/>
                <a:hlinkClick r:id="rId3">
                  <a:extLst>
                    <a:ext uri="{A12FA001-AC4F-418D-AE19-62706E023703}">
                      <ahyp:hlinkClr val="tx"/>
                    </a:ext>
                  </a:extLst>
                </a:hlinkClick>
              </a:rPr>
              <a:t>link</a:t>
            </a: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GitHub:</a:t>
            </a:r>
            <a:r>
              <a:rPr b="0" lang="en" sz="1900" u="sng">
                <a:solidFill>
                  <a:schemeClr val="hlink"/>
                </a:solidFill>
                <a:highlight>
                  <a:srgbClr val="0D1117"/>
                </a:highlight>
                <a:latin typeface="Arial"/>
                <a:ea typeface="Arial"/>
                <a:cs typeface="Arial"/>
                <a:sym typeface="Arial"/>
                <a:hlinkClick r:id="rId4"/>
              </a:rPr>
              <a:t>link</a:t>
            </a: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Realistic Human Heart:</a:t>
            </a:r>
            <a:r>
              <a:rPr b="0" lang="en" sz="1900" u="sng">
                <a:solidFill>
                  <a:schemeClr val="hlink"/>
                </a:solidFill>
                <a:highlight>
                  <a:srgbClr val="0D1117"/>
                </a:highlight>
                <a:latin typeface="Arial"/>
                <a:ea typeface="Arial"/>
                <a:cs typeface="Arial"/>
                <a:sym typeface="Arial"/>
                <a:hlinkClick r:id="rId5"/>
              </a:rPr>
              <a:t>link</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Lung and heart image:</a:t>
            </a:r>
            <a:r>
              <a:rPr b="0" lang="en" sz="1900" u="sng">
                <a:solidFill>
                  <a:schemeClr val="hlink"/>
                </a:solidFill>
                <a:highlight>
                  <a:srgbClr val="0D1117"/>
                </a:highlight>
                <a:latin typeface="Arial"/>
                <a:ea typeface="Arial"/>
                <a:cs typeface="Arial"/>
                <a:sym typeface="Arial"/>
                <a:hlinkClick r:id="rId6"/>
              </a:rPr>
              <a:t>link</a:t>
            </a: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Heartbeat sound:</a:t>
            </a:r>
            <a:r>
              <a:rPr b="0" lang="en" sz="1900" u="sng">
                <a:solidFill>
                  <a:schemeClr val="hlink"/>
                </a:solidFill>
                <a:highlight>
                  <a:srgbClr val="0D1117"/>
                </a:highlight>
                <a:latin typeface="Arial"/>
                <a:ea typeface="Arial"/>
                <a:cs typeface="Arial"/>
                <a:sym typeface="Arial"/>
                <a:hlinkClick r:id="rId7"/>
              </a:rPr>
              <a:t>link</a:t>
            </a: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Heartbeat gif:</a:t>
            </a:r>
            <a:r>
              <a:rPr b="0" lang="en" sz="1900" u="sng">
                <a:solidFill>
                  <a:schemeClr val="hlink"/>
                </a:solidFill>
                <a:highlight>
                  <a:srgbClr val="0D1117"/>
                </a:highlight>
                <a:latin typeface="Arial"/>
                <a:ea typeface="Arial"/>
                <a:cs typeface="Arial"/>
                <a:sym typeface="Arial"/>
                <a:hlinkClick r:id="rId8"/>
              </a:rPr>
              <a:t>link</a:t>
            </a:r>
            <a:r>
              <a:rPr b="0" lang="en" sz="1900">
                <a:solidFill>
                  <a:srgbClr val="F0F6FC"/>
                </a:solidFill>
                <a:highlight>
                  <a:srgbClr val="0D1117"/>
                </a:highlight>
                <a:latin typeface="Arial"/>
                <a:ea typeface="Arial"/>
                <a:cs typeface="Arial"/>
                <a:sym typeface="Arial"/>
              </a:rPr>
              <a:t> </a:t>
            </a:r>
            <a:endParaRPr b="0" sz="1900">
              <a:solidFill>
                <a:srgbClr val="F0F6FC"/>
              </a:solidFill>
              <a:highlight>
                <a:srgbClr val="0D1117"/>
              </a:highlight>
              <a:latin typeface="Arial"/>
              <a:ea typeface="Arial"/>
              <a:cs typeface="Arial"/>
              <a:sym typeface="Arial"/>
            </a:endParaRPr>
          </a:p>
          <a:p>
            <a:pPr indent="-349250" lvl="0" marL="457200" rtl="0" algn="l">
              <a:spcBef>
                <a:spcPts val="0"/>
              </a:spcBef>
              <a:spcAft>
                <a:spcPts val="0"/>
              </a:spcAft>
              <a:buSzPts val="1900"/>
              <a:buFont typeface="Arial"/>
              <a:buAutoNum type="arabicPeriod"/>
            </a:pPr>
            <a:r>
              <a:rPr b="0" lang="en" sz="1900">
                <a:solidFill>
                  <a:srgbClr val="F0F6FC"/>
                </a:solidFill>
                <a:highlight>
                  <a:srgbClr val="0D1117"/>
                </a:highlight>
                <a:latin typeface="Arial"/>
                <a:ea typeface="Arial"/>
                <a:cs typeface="Arial"/>
                <a:sym typeface="Arial"/>
              </a:rPr>
              <a:t>Respiration gif </a:t>
            </a:r>
            <a:r>
              <a:rPr b="0" lang="en" sz="1900" u="sng">
                <a:solidFill>
                  <a:schemeClr val="hlink"/>
                </a:solidFill>
                <a:highlight>
                  <a:srgbClr val="0D1117"/>
                </a:highlight>
                <a:latin typeface="Arial"/>
                <a:ea typeface="Arial"/>
                <a:cs typeface="Arial"/>
                <a:sym typeface="Arial"/>
                <a:hlinkClick r:id="rId9"/>
              </a:rPr>
              <a:t>link</a:t>
            </a:r>
            <a:endParaRPr sz="1900"/>
          </a:p>
        </p:txBody>
      </p:sp>
      <p:pic>
        <p:nvPicPr>
          <p:cNvPr descr="Hexagonal icon." id="585" name="Google Shape;585;p77"/>
          <p:cNvPicPr preferRelativeResize="0"/>
          <p:nvPr>
            <p:ph idx="2" type="pic"/>
          </p:nvPr>
        </p:nvPicPr>
        <p:blipFill rotWithShape="1">
          <a:blip r:embed="rId10">
            <a:alphaModFix/>
          </a:blip>
          <a:srcRect b="6732" l="0" r="0" t="6732"/>
          <a:stretch/>
        </p:blipFill>
        <p:spPr>
          <a:xfrm>
            <a:off x="8596800" y="223475"/>
            <a:ext cx="318600" cy="318600"/>
          </a:xfrm>
          <a:prstGeom prst="ellipse">
            <a:avLst/>
          </a:prstGeom>
        </p:spPr>
      </p:pic>
      <p:sp>
        <p:nvSpPr>
          <p:cNvPr id="586" name="Google Shape;586;p77"/>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87" name="Google Shape;587;p77"/>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descr="Abstract looped, twisted shape." id="588" name="Google Shape;588;p77"/>
          <p:cNvPicPr preferRelativeResize="0"/>
          <p:nvPr>
            <p:ph idx="5" type="pic"/>
          </p:nvPr>
        </p:nvPicPr>
        <p:blipFill rotWithShape="1">
          <a:blip r:embed="rId11">
            <a:alphaModFix/>
          </a:blip>
          <a:srcRect b="0" l="7395" r="7403" t="0"/>
          <a:stretch/>
        </p:blipFill>
        <p:spPr>
          <a:xfrm>
            <a:off x="5562200" y="1465150"/>
            <a:ext cx="2857200" cy="2348100"/>
          </a:xfrm>
          <a:prstGeom prst="round2SameRect">
            <a:avLst>
              <a:gd fmla="val 16667" name="adj1"/>
              <a:gd fmla="val 0" name="adj2"/>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8"/>
          <p:cNvPicPr preferRelativeResize="0"/>
          <p:nvPr/>
        </p:nvPicPr>
        <p:blipFill>
          <a:blip r:embed="rId3">
            <a:alphaModFix/>
          </a:blip>
          <a:stretch>
            <a:fillRect/>
          </a:stretch>
        </p:blipFill>
        <p:spPr>
          <a:xfrm>
            <a:off x="1656675" y="542075"/>
            <a:ext cx="6343924" cy="3587575"/>
          </a:xfrm>
          <a:prstGeom prst="rect">
            <a:avLst/>
          </a:prstGeom>
          <a:noFill/>
          <a:ln>
            <a:noFill/>
          </a:ln>
        </p:spPr>
      </p:pic>
      <p:sp>
        <p:nvSpPr>
          <p:cNvPr id="594" name="Google Shape;594;p7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595" name="Google Shape;595;p78"/>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
        <p:nvSpPr>
          <p:cNvPr id="596" name="Google Shape;596;p78"/>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97" name="Google Shape;597;p78"/>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cxnSp>
        <p:nvCxnSpPr>
          <p:cNvPr id="598" name="Google Shape;598;p78"/>
          <p:cNvCxnSpPr>
            <a:endCxn id="599" idx="0"/>
          </p:cNvCxnSpPr>
          <p:nvPr/>
        </p:nvCxnSpPr>
        <p:spPr>
          <a:xfrm flipH="1">
            <a:off x="802200" y="701750"/>
            <a:ext cx="899100" cy="1535700"/>
          </a:xfrm>
          <a:prstGeom prst="straightConnector1">
            <a:avLst/>
          </a:prstGeom>
          <a:noFill/>
          <a:ln cap="flat" cmpd="sng" w="38100">
            <a:solidFill>
              <a:schemeClr val="lt2"/>
            </a:solidFill>
            <a:prstDash val="solid"/>
            <a:round/>
            <a:headEnd len="med" w="med" type="none"/>
            <a:tailEnd len="med" w="med" type="oval"/>
          </a:ln>
        </p:spPr>
      </p:cxnSp>
      <p:sp>
        <p:nvSpPr>
          <p:cNvPr id="599" name="Google Shape;599;p78"/>
          <p:cNvSpPr txBox="1"/>
          <p:nvPr/>
        </p:nvSpPr>
        <p:spPr>
          <a:xfrm>
            <a:off x="142200" y="2237450"/>
            <a:ext cx="1320000" cy="26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on file </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t</a:t>
            </a:r>
            <a:r>
              <a:rPr b="1" lang="en">
                <a:solidFill>
                  <a:schemeClr val="lt2"/>
                </a:solidFill>
                <a:latin typeface="Albert Sans"/>
                <a:ea typeface="Albert Sans"/>
                <a:cs typeface="Albert Sans"/>
                <a:sym typeface="Albert Sans"/>
              </a:rPr>
              <a:t>o import an </a:t>
            </a:r>
            <a:r>
              <a:rPr b="1" lang="en">
                <a:solidFill>
                  <a:schemeClr val="lt2"/>
                </a:solidFill>
                <a:latin typeface="Albert Sans"/>
                <a:ea typeface="Albert Sans"/>
                <a:cs typeface="Albert Sans"/>
                <a:sym typeface="Albert Sans"/>
              </a:rPr>
              <a:t>existing</a:t>
            </a:r>
            <a:r>
              <a:rPr b="1" lang="en">
                <a:solidFill>
                  <a:schemeClr val="lt2"/>
                </a:solidFill>
                <a:latin typeface="Albert Sans"/>
                <a:ea typeface="Albert Sans"/>
                <a:cs typeface="Albert Sans"/>
                <a:sym typeface="Albert Sans"/>
              </a:rPr>
              <a:t> Aero </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File.</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Or Click on export to export your project to your computer</a:t>
            </a:r>
            <a:endParaRPr b="1">
              <a:solidFill>
                <a:schemeClr val="lt2"/>
              </a:solidFill>
              <a:latin typeface="Albert Sans"/>
              <a:ea typeface="Albert Sans"/>
              <a:cs typeface="Albert Sans"/>
              <a:sym typeface="Albert Sans"/>
            </a:endParaRPr>
          </a:p>
        </p:txBody>
      </p:sp>
      <p:cxnSp>
        <p:nvCxnSpPr>
          <p:cNvPr id="600" name="Google Shape;600;p78"/>
          <p:cNvCxnSpPr/>
          <p:nvPr/>
        </p:nvCxnSpPr>
        <p:spPr>
          <a:xfrm>
            <a:off x="2535350" y="3892375"/>
            <a:ext cx="1204800" cy="794400"/>
          </a:xfrm>
          <a:prstGeom prst="straightConnector1">
            <a:avLst/>
          </a:prstGeom>
          <a:noFill/>
          <a:ln cap="flat" cmpd="sng" w="38100">
            <a:solidFill>
              <a:schemeClr val="lt2"/>
            </a:solidFill>
            <a:prstDash val="solid"/>
            <a:round/>
            <a:headEnd len="med" w="med" type="none"/>
            <a:tailEnd len="med" w="med" type="oval"/>
          </a:ln>
        </p:spPr>
      </p:cxnSp>
      <p:sp>
        <p:nvSpPr>
          <p:cNvPr id="601" name="Google Shape;601;p78"/>
          <p:cNvSpPr txBox="1"/>
          <p:nvPr/>
        </p:nvSpPr>
        <p:spPr>
          <a:xfrm>
            <a:off x="3702325" y="4528000"/>
            <a:ext cx="13200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Interactivity</a:t>
            </a:r>
            <a:r>
              <a:rPr b="1" lang="en">
                <a:solidFill>
                  <a:schemeClr val="lt2"/>
                </a:solidFill>
                <a:latin typeface="Albert Sans"/>
                <a:ea typeface="Albert Sans"/>
                <a:cs typeface="Albert Sans"/>
                <a:sym typeface="Albert Sans"/>
              </a:rPr>
              <a:t> in action.</a:t>
            </a:r>
            <a:endParaRPr b="1">
              <a:solidFill>
                <a:schemeClr val="lt2"/>
              </a:solidFill>
              <a:latin typeface="Albert Sans"/>
              <a:ea typeface="Albert Sans"/>
              <a:cs typeface="Albert Sans"/>
              <a:sym typeface="Albert Sans"/>
            </a:endParaRPr>
          </a:p>
        </p:txBody>
      </p:sp>
      <p:sp>
        <p:nvSpPr>
          <p:cNvPr id="602" name="Google Shape;602;p78"/>
          <p:cNvSpPr/>
          <p:nvPr/>
        </p:nvSpPr>
        <p:spPr>
          <a:xfrm>
            <a:off x="1690350" y="965925"/>
            <a:ext cx="7713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03" name="Google Shape;603;p78"/>
          <p:cNvSpPr/>
          <p:nvPr/>
        </p:nvSpPr>
        <p:spPr>
          <a:xfrm>
            <a:off x="6815075" y="905550"/>
            <a:ext cx="1160400" cy="1267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04" name="Google Shape;604;p78"/>
          <p:cNvCxnSpPr/>
          <p:nvPr/>
        </p:nvCxnSpPr>
        <p:spPr>
          <a:xfrm>
            <a:off x="7599050" y="1078200"/>
            <a:ext cx="711900" cy="914100"/>
          </a:xfrm>
          <a:prstGeom prst="straightConnector1">
            <a:avLst/>
          </a:prstGeom>
          <a:noFill/>
          <a:ln cap="flat" cmpd="sng" w="38100">
            <a:solidFill>
              <a:schemeClr val="lt2"/>
            </a:solidFill>
            <a:prstDash val="solid"/>
            <a:round/>
            <a:headEnd len="med" w="med" type="none"/>
            <a:tailEnd len="med" w="med" type="oval"/>
          </a:ln>
        </p:spPr>
      </p:cxnSp>
      <p:sp>
        <p:nvSpPr>
          <p:cNvPr id="605" name="Google Shape;605;p78"/>
          <p:cNvSpPr txBox="1"/>
          <p:nvPr/>
        </p:nvSpPr>
        <p:spPr>
          <a:xfrm>
            <a:off x="8046000" y="1901939"/>
            <a:ext cx="1069800" cy="24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This shows all assets in your scene; your can toggle visibility and rename them</a:t>
            </a:r>
            <a:endParaRPr b="1">
              <a:solidFill>
                <a:schemeClr val="lt2"/>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descr="Hexagonal icon." id="610" name="Google Shape;610;p79"/>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pic>
        <p:nvPicPr>
          <p:cNvPr id="611" name="Google Shape;611;p79"/>
          <p:cNvPicPr preferRelativeResize="0"/>
          <p:nvPr/>
        </p:nvPicPr>
        <p:blipFill rotWithShape="1">
          <a:blip r:embed="rId4">
            <a:alphaModFix/>
          </a:blip>
          <a:srcRect b="16555" l="0" r="0" t="0"/>
          <a:stretch/>
        </p:blipFill>
        <p:spPr>
          <a:xfrm>
            <a:off x="1373200" y="1018688"/>
            <a:ext cx="6609002" cy="3106124"/>
          </a:xfrm>
          <a:prstGeom prst="rect">
            <a:avLst/>
          </a:prstGeom>
          <a:noFill/>
          <a:ln>
            <a:noFill/>
          </a:ln>
        </p:spPr>
      </p:pic>
      <p:sp>
        <p:nvSpPr>
          <p:cNvPr id="612" name="Google Shape;612;p79"/>
          <p:cNvSpPr/>
          <p:nvPr/>
        </p:nvSpPr>
        <p:spPr>
          <a:xfrm>
            <a:off x="4494200" y="1462300"/>
            <a:ext cx="735000" cy="89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13" name="Google Shape;613;p79"/>
          <p:cNvCxnSpPr>
            <a:stCxn id="612" idx="2"/>
          </p:cNvCxnSpPr>
          <p:nvPr/>
        </p:nvCxnSpPr>
        <p:spPr>
          <a:xfrm>
            <a:off x="4861700" y="2354500"/>
            <a:ext cx="55200" cy="1522500"/>
          </a:xfrm>
          <a:prstGeom prst="straightConnector1">
            <a:avLst/>
          </a:prstGeom>
          <a:noFill/>
          <a:ln cap="flat" cmpd="sng" w="38100">
            <a:solidFill>
              <a:schemeClr val="lt2"/>
            </a:solidFill>
            <a:prstDash val="solid"/>
            <a:round/>
            <a:headEnd len="med" w="med" type="none"/>
            <a:tailEnd len="med" w="med" type="oval"/>
          </a:ln>
        </p:spPr>
      </p:cxnSp>
      <p:sp>
        <p:nvSpPr>
          <p:cNvPr id="614" name="Google Shape;614;p79"/>
          <p:cNvSpPr txBox="1"/>
          <p:nvPr/>
        </p:nvSpPr>
        <p:spPr>
          <a:xfrm>
            <a:off x="3955000" y="3768225"/>
            <a:ext cx="25485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The editable Aero file that has been exported on a local machine.</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This can be imported into the Aero software</a:t>
            </a:r>
            <a:endParaRPr b="1">
              <a:solidFill>
                <a:schemeClr val="lt2"/>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80"/>
          <p:cNvPicPr preferRelativeResize="0"/>
          <p:nvPr/>
        </p:nvPicPr>
        <p:blipFill>
          <a:blip r:embed="rId3">
            <a:alphaModFix/>
          </a:blip>
          <a:stretch>
            <a:fillRect/>
          </a:stretch>
        </p:blipFill>
        <p:spPr>
          <a:xfrm>
            <a:off x="1701175" y="813200"/>
            <a:ext cx="6584698" cy="3517100"/>
          </a:xfrm>
          <a:prstGeom prst="rect">
            <a:avLst/>
          </a:prstGeom>
          <a:noFill/>
          <a:ln>
            <a:noFill/>
          </a:ln>
        </p:spPr>
      </p:pic>
      <p:sp>
        <p:nvSpPr>
          <p:cNvPr id="620" name="Google Shape;620;p8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621" name="Google Shape;621;p80"/>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
        <p:nvSpPr>
          <p:cNvPr id="622" name="Google Shape;622;p80"/>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23" name="Google Shape;623;p80"/>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cxnSp>
        <p:nvCxnSpPr>
          <p:cNvPr id="624" name="Google Shape;624;p80"/>
          <p:cNvCxnSpPr>
            <a:endCxn id="625" idx="3"/>
          </p:cNvCxnSpPr>
          <p:nvPr/>
        </p:nvCxnSpPr>
        <p:spPr>
          <a:xfrm flipH="1">
            <a:off x="1509475" y="1337250"/>
            <a:ext cx="767700" cy="2535300"/>
          </a:xfrm>
          <a:prstGeom prst="straightConnector1">
            <a:avLst/>
          </a:prstGeom>
          <a:noFill/>
          <a:ln cap="flat" cmpd="sng" w="38100">
            <a:solidFill>
              <a:schemeClr val="lt2"/>
            </a:solidFill>
            <a:prstDash val="solid"/>
            <a:round/>
            <a:headEnd len="med" w="med" type="none"/>
            <a:tailEnd len="med" w="med" type="oval"/>
          </a:ln>
        </p:spPr>
      </p:cxnSp>
      <p:cxnSp>
        <p:nvCxnSpPr>
          <p:cNvPr id="626" name="Google Shape;626;p80"/>
          <p:cNvCxnSpPr/>
          <p:nvPr/>
        </p:nvCxnSpPr>
        <p:spPr>
          <a:xfrm flipH="1">
            <a:off x="1403400" y="3442250"/>
            <a:ext cx="814200" cy="781200"/>
          </a:xfrm>
          <a:prstGeom prst="straightConnector1">
            <a:avLst/>
          </a:prstGeom>
          <a:noFill/>
          <a:ln cap="flat" cmpd="sng" w="38100">
            <a:solidFill>
              <a:schemeClr val="lt2"/>
            </a:solidFill>
            <a:prstDash val="solid"/>
            <a:round/>
            <a:headEnd len="med" w="med" type="none"/>
            <a:tailEnd len="med" w="med" type="oval"/>
          </a:ln>
        </p:spPr>
      </p:cxnSp>
      <p:sp>
        <p:nvSpPr>
          <p:cNvPr id="627" name="Google Shape;627;p80"/>
          <p:cNvSpPr txBox="1"/>
          <p:nvPr/>
        </p:nvSpPr>
        <p:spPr>
          <a:xfrm>
            <a:off x="2013875" y="4371600"/>
            <a:ext cx="35727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Whatever asset you select, it’s properties like position, cordinates, scale etc will be shown here.</a:t>
            </a:r>
            <a:endParaRPr b="1">
              <a:solidFill>
                <a:schemeClr val="lt2"/>
              </a:solidFill>
              <a:latin typeface="Albert Sans"/>
              <a:ea typeface="Albert Sans"/>
              <a:cs typeface="Albert Sans"/>
              <a:sym typeface="Albert Sans"/>
            </a:endParaRPr>
          </a:p>
        </p:txBody>
      </p:sp>
      <p:sp>
        <p:nvSpPr>
          <p:cNvPr id="625" name="Google Shape;625;p80"/>
          <p:cNvSpPr txBox="1"/>
          <p:nvPr/>
        </p:nvSpPr>
        <p:spPr>
          <a:xfrm>
            <a:off x="189475" y="3031800"/>
            <a:ext cx="1320000" cy="16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Laptop, female character and table can be found in the starter Assets pane</a:t>
            </a:r>
            <a:endParaRPr b="1">
              <a:solidFill>
                <a:schemeClr val="lt2"/>
              </a:solidFill>
              <a:latin typeface="Albert Sans"/>
              <a:ea typeface="Albert Sans"/>
              <a:cs typeface="Albert Sans"/>
              <a:sym typeface="Albert Sans"/>
            </a:endParaRPr>
          </a:p>
        </p:txBody>
      </p:sp>
      <p:sp>
        <p:nvSpPr>
          <p:cNvPr id="628" name="Google Shape;628;p80"/>
          <p:cNvSpPr/>
          <p:nvPr/>
        </p:nvSpPr>
        <p:spPr>
          <a:xfrm>
            <a:off x="1714500" y="1191550"/>
            <a:ext cx="198600" cy="130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29" name="Google Shape;629;p80"/>
          <p:cNvCxnSpPr/>
          <p:nvPr/>
        </p:nvCxnSpPr>
        <p:spPr>
          <a:xfrm flipH="1">
            <a:off x="1261800" y="1595350"/>
            <a:ext cx="452700" cy="728400"/>
          </a:xfrm>
          <a:prstGeom prst="straightConnector1">
            <a:avLst/>
          </a:prstGeom>
          <a:noFill/>
          <a:ln cap="flat" cmpd="sng" w="38100">
            <a:solidFill>
              <a:schemeClr val="lt2"/>
            </a:solidFill>
            <a:prstDash val="solid"/>
            <a:round/>
            <a:headEnd len="med" w="med" type="none"/>
            <a:tailEnd len="med" w="med" type="oval"/>
          </a:ln>
        </p:spPr>
      </p:cxnSp>
      <p:sp>
        <p:nvSpPr>
          <p:cNvPr id="630" name="Google Shape;630;p80"/>
          <p:cNvSpPr txBox="1"/>
          <p:nvPr/>
        </p:nvSpPr>
        <p:spPr>
          <a:xfrm>
            <a:off x="48013" y="1132100"/>
            <a:ext cx="1320000" cy="16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Your control tools like scale, select, rotate, import, pan etc</a:t>
            </a:r>
            <a:endParaRPr b="1">
              <a:solidFill>
                <a:schemeClr val="lt2"/>
              </a:solidFill>
              <a:latin typeface="Albert Sans"/>
              <a:ea typeface="Albert Sans"/>
              <a:cs typeface="Albert Sans"/>
              <a:sym typeface="Albert Sans"/>
            </a:endParaRPr>
          </a:p>
        </p:txBody>
      </p:sp>
      <p:cxnSp>
        <p:nvCxnSpPr>
          <p:cNvPr id="631" name="Google Shape;631;p80"/>
          <p:cNvCxnSpPr/>
          <p:nvPr/>
        </p:nvCxnSpPr>
        <p:spPr>
          <a:xfrm flipH="1">
            <a:off x="4772750" y="2740700"/>
            <a:ext cx="2661300" cy="1840200"/>
          </a:xfrm>
          <a:prstGeom prst="straightConnector1">
            <a:avLst/>
          </a:prstGeom>
          <a:noFill/>
          <a:ln cap="flat" cmpd="sng" w="38100">
            <a:solidFill>
              <a:schemeClr val="lt2"/>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81"/>
          <p:cNvPicPr preferRelativeResize="0"/>
          <p:nvPr/>
        </p:nvPicPr>
        <p:blipFill>
          <a:blip r:embed="rId3">
            <a:alphaModFix/>
          </a:blip>
          <a:stretch>
            <a:fillRect/>
          </a:stretch>
        </p:blipFill>
        <p:spPr>
          <a:xfrm>
            <a:off x="1507075" y="813200"/>
            <a:ext cx="6255158" cy="3517100"/>
          </a:xfrm>
          <a:prstGeom prst="rect">
            <a:avLst/>
          </a:prstGeom>
          <a:noFill/>
          <a:ln>
            <a:noFill/>
          </a:ln>
        </p:spPr>
      </p:pic>
      <p:sp>
        <p:nvSpPr>
          <p:cNvPr id="637" name="Google Shape;637;p8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638" name="Google Shape;638;p81"/>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
        <p:nvSpPr>
          <p:cNvPr id="639" name="Google Shape;639;p81"/>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40" name="Google Shape;640;p81"/>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cxnSp>
        <p:nvCxnSpPr>
          <p:cNvPr id="641" name="Google Shape;641;p81"/>
          <p:cNvCxnSpPr/>
          <p:nvPr/>
        </p:nvCxnSpPr>
        <p:spPr>
          <a:xfrm rot="10800000">
            <a:off x="1124600" y="3782175"/>
            <a:ext cx="430800" cy="513900"/>
          </a:xfrm>
          <a:prstGeom prst="straightConnector1">
            <a:avLst/>
          </a:prstGeom>
          <a:noFill/>
          <a:ln cap="flat" cmpd="sng" w="38100">
            <a:solidFill>
              <a:schemeClr val="lt2"/>
            </a:solidFill>
            <a:prstDash val="solid"/>
            <a:round/>
            <a:headEnd len="med" w="med" type="none"/>
            <a:tailEnd len="med" w="med" type="oval"/>
          </a:ln>
        </p:spPr>
      </p:cxnSp>
      <p:sp>
        <p:nvSpPr>
          <p:cNvPr id="642" name="Google Shape;642;p81"/>
          <p:cNvSpPr txBox="1"/>
          <p:nvPr/>
        </p:nvSpPr>
        <p:spPr>
          <a:xfrm>
            <a:off x="135575" y="2793500"/>
            <a:ext cx="13200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on this to add interactivities to your assets</a:t>
            </a:r>
            <a:endParaRPr b="1">
              <a:solidFill>
                <a:schemeClr val="lt2"/>
              </a:solidFill>
              <a:latin typeface="Albert Sans"/>
              <a:ea typeface="Albert Sans"/>
              <a:cs typeface="Albert Sans"/>
              <a:sym typeface="Albert Sans"/>
            </a:endParaRPr>
          </a:p>
        </p:txBody>
      </p:sp>
      <p:cxnSp>
        <p:nvCxnSpPr>
          <p:cNvPr id="643" name="Google Shape;643;p81"/>
          <p:cNvCxnSpPr/>
          <p:nvPr/>
        </p:nvCxnSpPr>
        <p:spPr>
          <a:xfrm>
            <a:off x="2535350" y="3892375"/>
            <a:ext cx="1204800" cy="794400"/>
          </a:xfrm>
          <a:prstGeom prst="straightConnector1">
            <a:avLst/>
          </a:prstGeom>
          <a:noFill/>
          <a:ln cap="flat" cmpd="sng" w="38100">
            <a:solidFill>
              <a:schemeClr val="lt2"/>
            </a:solidFill>
            <a:prstDash val="solid"/>
            <a:round/>
            <a:headEnd len="med" w="med" type="none"/>
            <a:tailEnd len="med" w="med" type="oval"/>
          </a:ln>
        </p:spPr>
      </p:cxnSp>
      <p:sp>
        <p:nvSpPr>
          <p:cNvPr id="644" name="Google Shape;644;p81"/>
          <p:cNvSpPr txBox="1"/>
          <p:nvPr/>
        </p:nvSpPr>
        <p:spPr>
          <a:xfrm>
            <a:off x="3702325" y="4528000"/>
            <a:ext cx="13200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Interactivity</a:t>
            </a:r>
            <a:r>
              <a:rPr b="1" lang="en">
                <a:solidFill>
                  <a:schemeClr val="lt2"/>
                </a:solidFill>
                <a:latin typeface="Albert Sans"/>
                <a:ea typeface="Albert Sans"/>
                <a:cs typeface="Albert Sans"/>
                <a:sym typeface="Albert Sans"/>
              </a:rPr>
              <a:t> in action.</a:t>
            </a:r>
            <a:endParaRPr b="1">
              <a:solidFill>
                <a:schemeClr val="lt2"/>
              </a:solidFill>
              <a:latin typeface="Albert Sans"/>
              <a:ea typeface="Albert Sans"/>
              <a:cs typeface="Albert Sans"/>
              <a:sym typeface="Albert Sans"/>
            </a:endParaRPr>
          </a:p>
        </p:txBody>
      </p:sp>
      <p:cxnSp>
        <p:nvCxnSpPr>
          <p:cNvPr id="645" name="Google Shape;645;p81"/>
          <p:cNvCxnSpPr/>
          <p:nvPr/>
        </p:nvCxnSpPr>
        <p:spPr>
          <a:xfrm flipH="1" rot="10800000">
            <a:off x="3945325" y="489925"/>
            <a:ext cx="576000" cy="1734300"/>
          </a:xfrm>
          <a:prstGeom prst="straightConnector1">
            <a:avLst/>
          </a:prstGeom>
          <a:noFill/>
          <a:ln cap="flat" cmpd="sng" w="38100">
            <a:solidFill>
              <a:schemeClr val="lt2"/>
            </a:solidFill>
            <a:prstDash val="solid"/>
            <a:round/>
            <a:headEnd len="med" w="med" type="none"/>
            <a:tailEnd len="med" w="med" type="oval"/>
          </a:ln>
        </p:spPr>
      </p:cxnSp>
      <p:sp>
        <p:nvSpPr>
          <p:cNvPr id="646" name="Google Shape;646;p81"/>
          <p:cNvSpPr txBox="1"/>
          <p:nvPr/>
        </p:nvSpPr>
        <p:spPr>
          <a:xfrm>
            <a:off x="4689150" y="223500"/>
            <a:ext cx="13200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Working environment</a:t>
            </a:r>
            <a:endParaRPr b="1">
              <a:solidFill>
                <a:schemeClr val="lt2"/>
              </a:solidFill>
              <a:latin typeface="Albert Sans"/>
              <a:ea typeface="Albert Sans"/>
              <a:cs typeface="Albert Sans"/>
              <a:sym typeface="Albert Sans"/>
            </a:endParaRPr>
          </a:p>
        </p:txBody>
      </p:sp>
      <p:cxnSp>
        <p:nvCxnSpPr>
          <p:cNvPr id="647" name="Google Shape;647;p81"/>
          <p:cNvCxnSpPr/>
          <p:nvPr/>
        </p:nvCxnSpPr>
        <p:spPr>
          <a:xfrm>
            <a:off x="7261800" y="3270125"/>
            <a:ext cx="601200" cy="397500"/>
          </a:xfrm>
          <a:prstGeom prst="straightConnector1">
            <a:avLst/>
          </a:prstGeom>
          <a:noFill/>
          <a:ln cap="flat" cmpd="sng" w="38100">
            <a:solidFill>
              <a:schemeClr val="lt2"/>
            </a:solidFill>
            <a:prstDash val="solid"/>
            <a:round/>
            <a:headEnd len="med" w="med" type="none"/>
            <a:tailEnd len="med" w="med" type="oval"/>
          </a:ln>
        </p:spPr>
      </p:cxnSp>
      <p:sp>
        <p:nvSpPr>
          <p:cNvPr id="648" name="Google Shape;648;p81"/>
          <p:cNvSpPr txBox="1"/>
          <p:nvPr/>
        </p:nvSpPr>
        <p:spPr>
          <a:xfrm>
            <a:off x="7762225" y="2420525"/>
            <a:ext cx="1320000" cy="20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These anchor</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Type allows you to select the type of experiences.</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Example,</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A vertical surface for this like paintings etc</a:t>
            </a:r>
            <a:endParaRPr b="1">
              <a:solidFill>
                <a:schemeClr val="lt2"/>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2"/>
          <p:cNvPicPr preferRelativeResize="0"/>
          <p:nvPr/>
        </p:nvPicPr>
        <p:blipFill>
          <a:blip r:embed="rId3">
            <a:alphaModFix/>
          </a:blip>
          <a:stretch>
            <a:fillRect/>
          </a:stretch>
        </p:blipFill>
        <p:spPr>
          <a:xfrm>
            <a:off x="1676275" y="701750"/>
            <a:ext cx="6007549" cy="3377874"/>
          </a:xfrm>
          <a:prstGeom prst="rect">
            <a:avLst/>
          </a:prstGeom>
          <a:noFill/>
          <a:ln>
            <a:noFill/>
          </a:ln>
        </p:spPr>
      </p:pic>
      <p:sp>
        <p:nvSpPr>
          <p:cNvPr id="654" name="Google Shape;654;p8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655" name="Google Shape;655;p82"/>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
        <p:nvSpPr>
          <p:cNvPr id="656" name="Google Shape;656;p82"/>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57" name="Google Shape;657;p82"/>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cxnSp>
        <p:nvCxnSpPr>
          <p:cNvPr id="658" name="Google Shape;658;p82"/>
          <p:cNvCxnSpPr>
            <a:endCxn id="659" idx="0"/>
          </p:cNvCxnSpPr>
          <p:nvPr/>
        </p:nvCxnSpPr>
        <p:spPr>
          <a:xfrm flipH="1">
            <a:off x="802200" y="1039550"/>
            <a:ext cx="1297500" cy="1197900"/>
          </a:xfrm>
          <a:prstGeom prst="straightConnector1">
            <a:avLst/>
          </a:prstGeom>
          <a:noFill/>
          <a:ln cap="flat" cmpd="sng" w="38100">
            <a:solidFill>
              <a:schemeClr val="lt2"/>
            </a:solidFill>
            <a:prstDash val="solid"/>
            <a:round/>
            <a:headEnd len="med" w="med" type="none"/>
            <a:tailEnd len="med" w="med" type="oval"/>
          </a:ln>
        </p:spPr>
      </p:cxnSp>
      <p:sp>
        <p:nvSpPr>
          <p:cNvPr id="659" name="Google Shape;659;p82"/>
          <p:cNvSpPr txBox="1"/>
          <p:nvPr/>
        </p:nvSpPr>
        <p:spPr>
          <a:xfrm>
            <a:off x="142200" y="2237450"/>
            <a:ext cx="1320000" cy="20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on preview to have a full view of how your project will look like or to test your project</a:t>
            </a:r>
            <a:endParaRPr b="1">
              <a:solidFill>
                <a:schemeClr val="lt2"/>
              </a:solidFill>
              <a:latin typeface="Albert Sans"/>
              <a:ea typeface="Albert Sans"/>
              <a:cs typeface="Albert Sans"/>
              <a:sym typeface="Albert Sans"/>
            </a:endParaRPr>
          </a:p>
        </p:txBody>
      </p:sp>
      <p:cxnSp>
        <p:nvCxnSpPr>
          <p:cNvPr id="660" name="Google Shape;660;p82"/>
          <p:cNvCxnSpPr/>
          <p:nvPr/>
        </p:nvCxnSpPr>
        <p:spPr>
          <a:xfrm flipH="1">
            <a:off x="4310150" y="3098975"/>
            <a:ext cx="1046400" cy="1388400"/>
          </a:xfrm>
          <a:prstGeom prst="straightConnector1">
            <a:avLst/>
          </a:prstGeom>
          <a:noFill/>
          <a:ln cap="flat" cmpd="sng" w="38100">
            <a:solidFill>
              <a:schemeClr val="lt2"/>
            </a:solidFill>
            <a:prstDash val="solid"/>
            <a:round/>
            <a:headEnd len="med" w="med" type="none"/>
            <a:tailEnd len="med" w="med" type="oval"/>
          </a:ln>
        </p:spPr>
      </p:cxnSp>
      <p:sp>
        <p:nvSpPr>
          <p:cNvPr id="661" name="Google Shape;661;p82"/>
          <p:cNvSpPr txBox="1"/>
          <p:nvPr/>
        </p:nvSpPr>
        <p:spPr>
          <a:xfrm>
            <a:off x="3847800" y="4387125"/>
            <a:ext cx="32202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Properties to add custom interactivity to your assets</a:t>
            </a:r>
            <a:endParaRPr b="1">
              <a:solidFill>
                <a:schemeClr val="lt2"/>
              </a:solidFill>
              <a:latin typeface="Albert Sans"/>
              <a:ea typeface="Albert Sans"/>
              <a:cs typeface="Albert Sans"/>
              <a:sym typeface="Albert Sans"/>
            </a:endParaRPr>
          </a:p>
        </p:txBody>
      </p:sp>
      <p:cxnSp>
        <p:nvCxnSpPr>
          <p:cNvPr id="662" name="Google Shape;662;p82"/>
          <p:cNvCxnSpPr/>
          <p:nvPr/>
        </p:nvCxnSpPr>
        <p:spPr>
          <a:xfrm>
            <a:off x="7060300" y="3119100"/>
            <a:ext cx="868200" cy="20100"/>
          </a:xfrm>
          <a:prstGeom prst="straightConnector1">
            <a:avLst/>
          </a:prstGeom>
          <a:noFill/>
          <a:ln cap="flat" cmpd="sng" w="38100">
            <a:solidFill>
              <a:schemeClr val="lt2"/>
            </a:solidFill>
            <a:prstDash val="solid"/>
            <a:round/>
            <a:headEnd len="med" w="med" type="none"/>
            <a:tailEnd len="med" w="med" type="oval"/>
          </a:ln>
        </p:spPr>
      </p:cxnSp>
      <p:sp>
        <p:nvSpPr>
          <p:cNvPr id="663" name="Google Shape;663;p82"/>
          <p:cNvSpPr txBox="1"/>
          <p:nvPr/>
        </p:nvSpPr>
        <p:spPr>
          <a:xfrm>
            <a:off x="7897900" y="2612250"/>
            <a:ext cx="11856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Properties to add custom interactivity to your assets</a:t>
            </a:r>
            <a:endParaRPr b="1">
              <a:solidFill>
                <a:schemeClr val="lt2"/>
              </a:solidFill>
              <a:latin typeface="Albert Sans"/>
              <a:ea typeface="Albert Sans"/>
              <a:cs typeface="Albert Sans"/>
              <a:sym typeface="Albert Sans"/>
            </a:endParaRPr>
          </a:p>
        </p:txBody>
      </p:sp>
      <p:cxnSp>
        <p:nvCxnSpPr>
          <p:cNvPr id="664" name="Google Shape;664;p82"/>
          <p:cNvCxnSpPr/>
          <p:nvPr/>
        </p:nvCxnSpPr>
        <p:spPr>
          <a:xfrm flipH="1" rot="10800000">
            <a:off x="4373450" y="1601375"/>
            <a:ext cx="3351900" cy="377400"/>
          </a:xfrm>
          <a:prstGeom prst="straightConnector1">
            <a:avLst/>
          </a:prstGeom>
          <a:noFill/>
          <a:ln cap="flat" cmpd="sng" w="38100">
            <a:solidFill>
              <a:schemeClr val="lt2"/>
            </a:solidFill>
            <a:prstDash val="solid"/>
            <a:round/>
            <a:headEnd len="med" w="med" type="none"/>
            <a:tailEnd len="med" w="med" type="oval"/>
          </a:ln>
        </p:spPr>
      </p:cxnSp>
      <p:sp>
        <p:nvSpPr>
          <p:cNvPr id="665" name="Google Shape;665;p82"/>
          <p:cNvSpPr txBox="1"/>
          <p:nvPr/>
        </p:nvSpPr>
        <p:spPr>
          <a:xfrm>
            <a:off x="7694775" y="1074300"/>
            <a:ext cx="11856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The handle allows you to scale, move, rotate etc your assets.</a:t>
            </a:r>
            <a:endParaRPr b="1">
              <a:solidFill>
                <a:schemeClr val="lt2"/>
              </a:solidFill>
              <a:latin typeface="Albert Sans"/>
              <a:ea typeface="Albert Sans"/>
              <a:cs typeface="Albert Sans"/>
              <a:sym typeface="Albert Sans"/>
            </a:endParaRPr>
          </a:p>
        </p:txBody>
      </p:sp>
      <p:cxnSp>
        <p:nvCxnSpPr>
          <p:cNvPr id="666" name="Google Shape;666;p82"/>
          <p:cNvCxnSpPr/>
          <p:nvPr/>
        </p:nvCxnSpPr>
        <p:spPr>
          <a:xfrm rot="10800000">
            <a:off x="5708425" y="436050"/>
            <a:ext cx="1897500" cy="468600"/>
          </a:xfrm>
          <a:prstGeom prst="straightConnector1">
            <a:avLst/>
          </a:prstGeom>
          <a:noFill/>
          <a:ln cap="flat" cmpd="sng" w="38100">
            <a:solidFill>
              <a:schemeClr val="lt2"/>
            </a:solidFill>
            <a:prstDash val="solid"/>
            <a:round/>
            <a:headEnd len="med" w="med" type="none"/>
            <a:tailEnd len="med" w="med" type="oval"/>
          </a:ln>
        </p:spPr>
      </p:cxnSp>
      <p:sp>
        <p:nvSpPr>
          <p:cNvPr id="667" name="Google Shape;667;p82"/>
          <p:cNvSpPr txBox="1"/>
          <p:nvPr/>
        </p:nvSpPr>
        <p:spPr>
          <a:xfrm>
            <a:off x="1062075" y="55650"/>
            <a:ext cx="48468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on share to push your project to your Adobe Aero account to host the project </a:t>
            </a:r>
            <a:endParaRPr b="1">
              <a:solidFill>
                <a:schemeClr val="lt2"/>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673" name="Google Shape;673;p83"/>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674" name="Google Shape;674;p83"/>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75" name="Google Shape;675;p83"/>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676" name="Google Shape;676;p83"/>
          <p:cNvPicPr preferRelativeResize="0"/>
          <p:nvPr/>
        </p:nvPicPr>
        <p:blipFill>
          <a:blip r:embed="rId4">
            <a:alphaModFix/>
          </a:blip>
          <a:stretch>
            <a:fillRect/>
          </a:stretch>
        </p:blipFill>
        <p:spPr>
          <a:xfrm>
            <a:off x="1547525" y="473125"/>
            <a:ext cx="6610725" cy="3717026"/>
          </a:xfrm>
          <a:prstGeom prst="rect">
            <a:avLst/>
          </a:prstGeom>
          <a:noFill/>
          <a:ln>
            <a:noFill/>
          </a:ln>
        </p:spPr>
      </p:pic>
      <p:cxnSp>
        <p:nvCxnSpPr>
          <p:cNvPr id="677" name="Google Shape;677;p83"/>
          <p:cNvCxnSpPr>
            <a:endCxn id="678" idx="0"/>
          </p:cNvCxnSpPr>
          <p:nvPr/>
        </p:nvCxnSpPr>
        <p:spPr>
          <a:xfrm rot="10800000">
            <a:off x="802200" y="2237450"/>
            <a:ext cx="4597500" cy="418800"/>
          </a:xfrm>
          <a:prstGeom prst="straightConnector1">
            <a:avLst/>
          </a:prstGeom>
          <a:noFill/>
          <a:ln cap="flat" cmpd="sng" w="38100">
            <a:solidFill>
              <a:schemeClr val="lt2"/>
            </a:solidFill>
            <a:prstDash val="solid"/>
            <a:round/>
            <a:headEnd len="med" w="med" type="none"/>
            <a:tailEnd len="med" w="med" type="oval"/>
          </a:ln>
        </p:spPr>
      </p:cxnSp>
      <p:sp>
        <p:nvSpPr>
          <p:cNvPr id="678" name="Google Shape;678;p83"/>
          <p:cNvSpPr txBox="1"/>
          <p:nvPr/>
        </p:nvSpPr>
        <p:spPr>
          <a:xfrm>
            <a:off x="142200" y="2237450"/>
            <a:ext cx="13200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Download SHareable</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QR code.</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t/>
            </a:r>
            <a:endParaRPr b="1">
              <a:solidFill>
                <a:schemeClr val="lt2"/>
              </a:solidFill>
              <a:latin typeface="Albert Sans"/>
              <a:ea typeface="Albert Sans"/>
              <a:cs typeface="Albert Sans"/>
              <a:sym typeface="Albert Sans"/>
            </a:endParaRPr>
          </a:p>
        </p:txBody>
      </p:sp>
      <p:cxnSp>
        <p:nvCxnSpPr>
          <p:cNvPr id="679" name="Google Shape;679;p83"/>
          <p:cNvCxnSpPr>
            <a:endCxn id="680" idx="0"/>
          </p:cNvCxnSpPr>
          <p:nvPr/>
        </p:nvCxnSpPr>
        <p:spPr>
          <a:xfrm flipH="1">
            <a:off x="888600" y="2810550"/>
            <a:ext cx="4484400" cy="612300"/>
          </a:xfrm>
          <a:prstGeom prst="straightConnector1">
            <a:avLst/>
          </a:prstGeom>
          <a:noFill/>
          <a:ln cap="flat" cmpd="sng" w="38100">
            <a:solidFill>
              <a:schemeClr val="lt2"/>
            </a:solidFill>
            <a:prstDash val="solid"/>
            <a:round/>
            <a:headEnd len="med" w="med" type="none"/>
            <a:tailEnd len="med" w="med" type="oval"/>
          </a:ln>
        </p:spPr>
      </p:cxnSp>
      <p:sp>
        <p:nvSpPr>
          <p:cNvPr id="680" name="Google Shape;680;p83"/>
          <p:cNvSpPr txBox="1"/>
          <p:nvPr/>
        </p:nvSpPr>
        <p:spPr>
          <a:xfrm>
            <a:off x="228600" y="3422850"/>
            <a:ext cx="1320000" cy="12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on this </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To update changes you make in your project</a:t>
            </a:r>
            <a:endParaRPr b="1">
              <a:solidFill>
                <a:schemeClr val="lt2"/>
              </a:solidFill>
              <a:latin typeface="Albert Sans"/>
              <a:ea typeface="Albert Sans"/>
              <a:cs typeface="Albert Sans"/>
              <a:sym typeface="Albert Sans"/>
            </a:endParaRPr>
          </a:p>
        </p:txBody>
      </p:sp>
      <p:cxnSp>
        <p:nvCxnSpPr>
          <p:cNvPr id="681" name="Google Shape;681;p83"/>
          <p:cNvCxnSpPr>
            <a:endCxn id="682" idx="0"/>
          </p:cNvCxnSpPr>
          <p:nvPr/>
        </p:nvCxnSpPr>
        <p:spPr>
          <a:xfrm rot="10800000">
            <a:off x="802200" y="866075"/>
            <a:ext cx="2947500" cy="1179900"/>
          </a:xfrm>
          <a:prstGeom prst="straightConnector1">
            <a:avLst/>
          </a:prstGeom>
          <a:noFill/>
          <a:ln cap="flat" cmpd="sng" w="38100">
            <a:solidFill>
              <a:schemeClr val="lt2"/>
            </a:solidFill>
            <a:prstDash val="solid"/>
            <a:round/>
            <a:headEnd len="med" w="med" type="none"/>
            <a:tailEnd len="med" w="med" type="oval"/>
          </a:ln>
        </p:spPr>
      </p:cxnSp>
      <p:sp>
        <p:nvSpPr>
          <p:cNvPr id="682" name="Google Shape;682;p83"/>
          <p:cNvSpPr txBox="1"/>
          <p:nvPr/>
        </p:nvSpPr>
        <p:spPr>
          <a:xfrm>
            <a:off x="142200" y="866075"/>
            <a:ext cx="1320000" cy="10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CLick here to add your own</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Custom cover image</a:t>
            </a:r>
            <a:endParaRPr b="1">
              <a:solidFill>
                <a:schemeClr val="lt2"/>
              </a:solidFill>
              <a:latin typeface="Albert Sans"/>
              <a:ea typeface="Albert Sans"/>
              <a:cs typeface="Albert Sans"/>
              <a:sym typeface="Albert Sans"/>
            </a:endParaRPr>
          </a:p>
        </p:txBody>
      </p:sp>
      <p:cxnSp>
        <p:nvCxnSpPr>
          <p:cNvPr id="683" name="Google Shape;683;p83"/>
          <p:cNvCxnSpPr/>
          <p:nvPr/>
        </p:nvCxnSpPr>
        <p:spPr>
          <a:xfrm>
            <a:off x="6211375" y="1515950"/>
            <a:ext cx="2005800" cy="939000"/>
          </a:xfrm>
          <a:prstGeom prst="straightConnector1">
            <a:avLst/>
          </a:prstGeom>
          <a:noFill/>
          <a:ln cap="flat" cmpd="sng" w="38100">
            <a:solidFill>
              <a:schemeClr val="lt2"/>
            </a:solidFill>
            <a:prstDash val="solid"/>
            <a:round/>
            <a:headEnd len="med" w="med" type="none"/>
            <a:tailEnd len="med" w="med" type="oval"/>
          </a:ln>
        </p:spPr>
      </p:cxnSp>
      <p:sp>
        <p:nvSpPr>
          <p:cNvPr id="684" name="Google Shape;684;p83"/>
          <p:cNvSpPr txBox="1"/>
          <p:nvPr/>
        </p:nvSpPr>
        <p:spPr>
          <a:xfrm>
            <a:off x="7669725" y="2532775"/>
            <a:ext cx="1320000" cy="10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Copy shareable link so people can interact with your final work.</a:t>
            </a:r>
            <a:endParaRPr b="1">
              <a:solidFill>
                <a:schemeClr val="lt2"/>
              </a:solidFill>
              <a:latin typeface="Albert Sans"/>
              <a:ea typeface="Albert Sans"/>
              <a:cs typeface="Albert Sans"/>
              <a:sym typeface="Albert Sans"/>
            </a:endParaRPr>
          </a:p>
        </p:txBody>
      </p:sp>
      <p:cxnSp>
        <p:nvCxnSpPr>
          <p:cNvPr id="685" name="Google Shape;685;p83"/>
          <p:cNvCxnSpPr/>
          <p:nvPr/>
        </p:nvCxnSpPr>
        <p:spPr>
          <a:xfrm flipH="1">
            <a:off x="5178350" y="2971600"/>
            <a:ext cx="617100" cy="1576200"/>
          </a:xfrm>
          <a:prstGeom prst="straightConnector1">
            <a:avLst/>
          </a:prstGeom>
          <a:noFill/>
          <a:ln cap="flat" cmpd="sng" w="38100">
            <a:solidFill>
              <a:schemeClr val="lt2"/>
            </a:solidFill>
            <a:prstDash val="solid"/>
            <a:round/>
            <a:headEnd len="med" w="med" type="none"/>
            <a:tailEnd len="med" w="med" type="oval"/>
          </a:ln>
        </p:spPr>
      </p:cxnSp>
      <p:sp>
        <p:nvSpPr>
          <p:cNvPr id="686" name="Google Shape;686;p83"/>
          <p:cNvSpPr txBox="1"/>
          <p:nvPr/>
        </p:nvSpPr>
        <p:spPr>
          <a:xfrm>
            <a:off x="5429300" y="4274900"/>
            <a:ext cx="2277900" cy="13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Note that, any project, greater than 50MB slows the AR experience</a:t>
            </a:r>
            <a:endParaRPr b="1">
              <a:solidFill>
                <a:schemeClr val="lt2"/>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2" name="Google Shape;692;p84"/>
          <p:cNvSpPr txBox="1"/>
          <p:nvPr>
            <p:ph idx="3" type="title"/>
          </p:nvPr>
        </p:nvSpPr>
        <p:spPr>
          <a:xfrm>
            <a:off x="1209550" y="29250"/>
            <a:ext cx="6667800" cy="9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Some UIs Designed in Figma</a:t>
            </a:r>
            <a:endParaRPr sz="2700"/>
          </a:p>
        </p:txBody>
      </p:sp>
      <p:pic>
        <p:nvPicPr>
          <p:cNvPr descr="Hexagonal icon." id="693" name="Google Shape;693;p84"/>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694" name="Google Shape;694;p84"/>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95" name="Google Shape;695;p84"/>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696" name="Google Shape;696;p84"/>
          <p:cNvPicPr preferRelativeResize="0"/>
          <p:nvPr/>
        </p:nvPicPr>
        <p:blipFill>
          <a:blip r:embed="rId4">
            <a:alphaModFix/>
          </a:blip>
          <a:stretch>
            <a:fillRect/>
          </a:stretch>
        </p:blipFill>
        <p:spPr>
          <a:xfrm>
            <a:off x="6037150" y="699900"/>
            <a:ext cx="2170074" cy="2105775"/>
          </a:xfrm>
          <a:prstGeom prst="rect">
            <a:avLst/>
          </a:prstGeom>
          <a:noFill/>
          <a:ln>
            <a:noFill/>
          </a:ln>
        </p:spPr>
      </p:pic>
      <p:pic>
        <p:nvPicPr>
          <p:cNvPr id="697" name="Google Shape;697;p84"/>
          <p:cNvPicPr preferRelativeResize="0"/>
          <p:nvPr/>
        </p:nvPicPr>
        <p:blipFill>
          <a:blip r:embed="rId5">
            <a:alphaModFix/>
          </a:blip>
          <a:stretch>
            <a:fillRect/>
          </a:stretch>
        </p:blipFill>
        <p:spPr>
          <a:xfrm>
            <a:off x="533400" y="4003525"/>
            <a:ext cx="3485776" cy="728551"/>
          </a:xfrm>
          <a:prstGeom prst="rect">
            <a:avLst/>
          </a:prstGeom>
          <a:noFill/>
          <a:ln>
            <a:noFill/>
          </a:ln>
        </p:spPr>
      </p:pic>
      <p:pic>
        <p:nvPicPr>
          <p:cNvPr id="698" name="Google Shape;698;p84"/>
          <p:cNvPicPr preferRelativeResize="0"/>
          <p:nvPr/>
        </p:nvPicPr>
        <p:blipFill>
          <a:blip r:embed="rId6">
            <a:alphaModFix/>
          </a:blip>
          <a:stretch>
            <a:fillRect/>
          </a:stretch>
        </p:blipFill>
        <p:spPr>
          <a:xfrm>
            <a:off x="885764" y="3168177"/>
            <a:ext cx="3091186" cy="632215"/>
          </a:xfrm>
          <a:prstGeom prst="rect">
            <a:avLst/>
          </a:prstGeom>
          <a:noFill/>
          <a:ln>
            <a:noFill/>
          </a:ln>
        </p:spPr>
      </p:pic>
      <p:pic>
        <p:nvPicPr>
          <p:cNvPr id="699" name="Google Shape;699;p84"/>
          <p:cNvPicPr preferRelativeResize="0"/>
          <p:nvPr/>
        </p:nvPicPr>
        <p:blipFill>
          <a:blip r:embed="rId7">
            <a:alphaModFix/>
          </a:blip>
          <a:stretch>
            <a:fillRect/>
          </a:stretch>
        </p:blipFill>
        <p:spPr>
          <a:xfrm>
            <a:off x="932101" y="1404725"/>
            <a:ext cx="2848027" cy="1624225"/>
          </a:xfrm>
          <a:prstGeom prst="rect">
            <a:avLst/>
          </a:prstGeom>
          <a:noFill/>
          <a:ln>
            <a:noFill/>
          </a:ln>
        </p:spPr>
      </p:pic>
      <p:pic>
        <p:nvPicPr>
          <p:cNvPr id="700" name="Google Shape;700;p84"/>
          <p:cNvPicPr preferRelativeResize="0"/>
          <p:nvPr/>
        </p:nvPicPr>
        <p:blipFill>
          <a:blip r:embed="rId8">
            <a:alphaModFix/>
          </a:blip>
          <a:stretch>
            <a:fillRect/>
          </a:stretch>
        </p:blipFill>
        <p:spPr>
          <a:xfrm>
            <a:off x="2324261" y="699900"/>
            <a:ext cx="836050" cy="511500"/>
          </a:xfrm>
          <a:prstGeom prst="rect">
            <a:avLst/>
          </a:prstGeom>
          <a:noFill/>
          <a:ln>
            <a:noFill/>
          </a:ln>
        </p:spPr>
      </p:pic>
      <p:pic>
        <p:nvPicPr>
          <p:cNvPr id="701" name="Google Shape;701;p84"/>
          <p:cNvPicPr preferRelativeResize="0"/>
          <p:nvPr/>
        </p:nvPicPr>
        <p:blipFill>
          <a:blip r:embed="rId9">
            <a:alphaModFix/>
          </a:blip>
          <a:stretch>
            <a:fillRect/>
          </a:stretch>
        </p:blipFill>
        <p:spPr>
          <a:xfrm>
            <a:off x="1599279" y="795025"/>
            <a:ext cx="561050" cy="561075"/>
          </a:xfrm>
          <a:prstGeom prst="rect">
            <a:avLst/>
          </a:prstGeom>
          <a:noFill/>
          <a:ln>
            <a:noFill/>
          </a:ln>
        </p:spPr>
      </p:pic>
      <p:pic>
        <p:nvPicPr>
          <p:cNvPr id="702" name="Google Shape;702;p84"/>
          <p:cNvPicPr preferRelativeResize="0"/>
          <p:nvPr/>
        </p:nvPicPr>
        <p:blipFill>
          <a:blip r:embed="rId10">
            <a:alphaModFix/>
          </a:blip>
          <a:stretch>
            <a:fillRect/>
          </a:stretch>
        </p:blipFill>
        <p:spPr>
          <a:xfrm>
            <a:off x="4390338" y="2630625"/>
            <a:ext cx="3720250" cy="2289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5"/>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08" name="Google Shape;708;p8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09" name="Google Shape;709;p8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10" name="Google Shape;710;p85"/>
          <p:cNvSpPr txBox="1"/>
          <p:nvPr>
            <p:ph type="title"/>
          </p:nvPr>
        </p:nvSpPr>
        <p:spPr>
          <a:xfrm>
            <a:off x="858175" y="158850"/>
            <a:ext cx="2904900" cy="10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300"/>
              <a:t>Scale</a:t>
            </a:r>
            <a:endParaRPr sz="8300"/>
          </a:p>
        </p:txBody>
      </p:sp>
      <p:pic>
        <p:nvPicPr>
          <p:cNvPr descr="Hexagonal icon." id="711" name="Google Shape;711;p85"/>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712" name="Google Shape;712;p8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meyRAR-cardioAR</a:t>
            </a:r>
            <a:endParaRPr/>
          </a:p>
        </p:txBody>
      </p:sp>
      <p:sp>
        <p:nvSpPr>
          <p:cNvPr id="713" name="Google Shape;713;p85"/>
          <p:cNvSpPr/>
          <p:nvPr/>
        </p:nvSpPr>
        <p:spPr>
          <a:xfrm>
            <a:off x="5720650"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14" name="Google Shape;714;p85"/>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skapezMpier</a:t>
            </a:r>
            <a:endParaRPr sz="1000">
              <a:solidFill>
                <a:schemeClr val="dk2"/>
              </a:solidFill>
              <a:latin typeface="Albert Sans"/>
              <a:ea typeface="Albert Sans"/>
              <a:cs typeface="Albert Sans"/>
              <a:sym typeface="Albert Sans"/>
            </a:endParaRPr>
          </a:p>
        </p:txBody>
      </p:sp>
      <p:sp>
        <p:nvSpPr>
          <p:cNvPr id="715" name="Google Shape;715;p85"/>
          <p:cNvSpPr txBox="1"/>
          <p:nvPr/>
        </p:nvSpPr>
        <p:spPr>
          <a:xfrm>
            <a:off x="654150" y="1254450"/>
            <a:ext cx="7835700" cy="3093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2"/>
              </a:buClr>
              <a:buSzPts val="2100"/>
              <a:buFont typeface="Albert Sans"/>
              <a:buAutoNum type="arabicPeriod"/>
            </a:pPr>
            <a:r>
              <a:rPr b="1" lang="en" sz="2100">
                <a:solidFill>
                  <a:schemeClr val="dk1"/>
                </a:solidFill>
                <a:latin typeface="Albert Sans"/>
                <a:ea typeface="Albert Sans"/>
                <a:cs typeface="Albert Sans"/>
                <a:sym typeface="Albert Sans"/>
              </a:rPr>
              <a:t>Add interactive quizzes via Google Forms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Build more Ar science projects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Build a React App to house projects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Add more annotations to parts and add more 3D models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Migrate to other tools like Unity, modelviewer, three.js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Change name to match a universal name so we can have varied 3D subjects.</a:t>
            </a:r>
            <a:endParaRPr b="1" sz="2100">
              <a:solidFill>
                <a:schemeClr val="dk1"/>
              </a:solidFill>
              <a:latin typeface="Albert Sans"/>
              <a:ea typeface="Albert Sans"/>
              <a:cs typeface="Albert Sans"/>
              <a:sym typeface="Albert Sans"/>
            </a:endParaRPr>
          </a:p>
          <a:p>
            <a:pPr indent="-361950" lvl="0" marL="457200" rtl="0" algn="l">
              <a:spcBef>
                <a:spcPts val="0"/>
              </a:spcBef>
              <a:spcAft>
                <a:spcPts val="0"/>
              </a:spcAft>
              <a:buClr>
                <a:schemeClr val="dk1"/>
              </a:buClr>
              <a:buSzPts val="2100"/>
              <a:buFont typeface="Albert Sans"/>
              <a:buAutoNum type="arabicPeriod"/>
            </a:pPr>
            <a:r>
              <a:rPr b="1" lang="en" sz="2100">
                <a:solidFill>
                  <a:schemeClr val="dk1"/>
                </a:solidFill>
                <a:latin typeface="Albert Sans"/>
                <a:ea typeface="Albert Sans"/>
                <a:cs typeface="Albert Sans"/>
                <a:sym typeface="Albert Sans"/>
              </a:rPr>
              <a:t>Disable the tap on card to toggle visible feature to using a close icon on each card to toggle visibility. </a:t>
            </a:r>
            <a:endParaRPr b="1" sz="2100">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8"/>
          <p:cNvSpPr/>
          <p:nvPr/>
        </p:nvSpPr>
        <p:spPr>
          <a:xfrm>
            <a:off x="7158725"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23" name="Google Shape;423;p68"/>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24" name="Google Shape;424;p6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25" name="Google Shape;425;p68"/>
          <p:cNvSpPr txBox="1"/>
          <p:nvPr>
            <p:ph idx="1" type="subTitle"/>
          </p:nvPr>
        </p:nvSpPr>
        <p:spPr>
          <a:xfrm>
            <a:off x="525700" y="1318175"/>
            <a:ext cx="8217900" cy="3515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2"/>
              </a:buClr>
              <a:buSzPts val="1100"/>
              <a:buFont typeface="Arial"/>
              <a:buNone/>
            </a:pPr>
            <a:r>
              <a:rPr lang="en" sz="1200">
                <a:latin typeface="Arial"/>
                <a:ea typeface="Arial"/>
                <a:cs typeface="Arial"/>
                <a:sym typeface="Arial"/>
              </a:rPr>
              <a:t>Over a month, our team lead found great interest in the YouTube channel Our History. The channel has a subchannel called, Autopsy, where doctors talk about why some famous stars suddenly die. He noticed a trend in about 99% of the autopsy reports that most of them die from cardiac arrest or respiratory issues due to unhealthy lifestyles like excessive smoking and snouting of illegal drugs, overworking, lack of sleep, and alcohol abuse.</a:t>
            </a:r>
            <a:endParaRPr sz="1200">
              <a:latin typeface="Arial"/>
              <a:ea typeface="Arial"/>
              <a:cs typeface="Arial"/>
              <a:sym typeface="Arial"/>
            </a:endParaRPr>
          </a:p>
          <a:p>
            <a:pPr indent="0" lvl="0" marL="0" rtl="0" algn="l">
              <a:lnSpc>
                <a:spcPct val="160000"/>
              </a:lnSpc>
              <a:spcBef>
                <a:spcPts val="1500"/>
              </a:spcBef>
              <a:spcAft>
                <a:spcPts val="0"/>
              </a:spcAft>
              <a:buClr>
                <a:schemeClr val="dk2"/>
              </a:buClr>
              <a:buSzPts val="1100"/>
              <a:buFont typeface="Arial"/>
              <a:buNone/>
            </a:pPr>
            <a:r>
              <a:rPr lang="en" sz="1200">
                <a:latin typeface="Arial"/>
                <a:ea typeface="Arial"/>
                <a:cs typeface="Arial"/>
                <a:sym typeface="Arial"/>
              </a:rPr>
              <a:t>This was a popular trend in the 90's for stars.; The </a:t>
            </a:r>
            <a:r>
              <a:rPr b="1" lang="en" sz="1200">
                <a:solidFill>
                  <a:schemeClr val="lt2"/>
                </a:solidFill>
                <a:latin typeface="Arial"/>
                <a:ea typeface="Arial"/>
                <a:cs typeface="Arial"/>
                <a:sym typeface="Arial"/>
              </a:rPr>
              <a:t>moment you become a star </a:t>
            </a:r>
            <a:r>
              <a:rPr lang="en" sz="1200">
                <a:latin typeface="Arial"/>
                <a:ea typeface="Arial"/>
                <a:cs typeface="Arial"/>
                <a:sym typeface="Arial"/>
              </a:rPr>
              <a:t>🌟 , </a:t>
            </a:r>
            <a:r>
              <a:rPr lang="en" sz="1200">
                <a:solidFill>
                  <a:schemeClr val="lt2"/>
                </a:solidFill>
                <a:latin typeface="Arial"/>
                <a:ea typeface="Arial"/>
                <a:cs typeface="Arial"/>
                <a:sym typeface="Arial"/>
              </a:rPr>
              <a:t>y</a:t>
            </a:r>
            <a:r>
              <a:rPr b="1" lang="en" sz="1200">
                <a:solidFill>
                  <a:schemeClr val="lt2"/>
                </a:solidFill>
                <a:latin typeface="Arial"/>
                <a:ea typeface="Arial"/>
                <a:cs typeface="Arial"/>
                <a:sym typeface="Arial"/>
              </a:rPr>
              <a:t>ou need to have a cigar </a:t>
            </a:r>
            <a:r>
              <a:rPr lang="en" sz="1200">
                <a:latin typeface="Arial"/>
                <a:ea typeface="Arial"/>
                <a:cs typeface="Arial"/>
                <a:sym typeface="Arial"/>
              </a:rPr>
              <a:t>🚬 . This was part of their costume because by then, the contemporaries of that period did not know about the adverse effects of smoking.</a:t>
            </a:r>
            <a:endParaRPr sz="1200">
              <a:latin typeface="Arial"/>
              <a:ea typeface="Arial"/>
              <a:cs typeface="Arial"/>
              <a:sym typeface="Arial"/>
            </a:endParaRPr>
          </a:p>
          <a:p>
            <a:pPr indent="0" lvl="0" marL="0" rtl="0" algn="l">
              <a:lnSpc>
                <a:spcPct val="160000"/>
              </a:lnSpc>
              <a:spcBef>
                <a:spcPts val="1500"/>
              </a:spcBef>
              <a:spcAft>
                <a:spcPts val="0"/>
              </a:spcAft>
              <a:buClr>
                <a:schemeClr val="dk2"/>
              </a:buClr>
              <a:buSzPts val="1100"/>
              <a:buFont typeface="Arial"/>
              <a:buNone/>
            </a:pPr>
            <a:r>
              <a:rPr lang="en" sz="1200">
                <a:latin typeface="Arial"/>
                <a:ea typeface="Arial"/>
                <a:cs typeface="Arial"/>
                <a:sym typeface="Arial"/>
              </a:rPr>
              <a:t>It was this that inspired him to get us to work on cardioAR to help inform/educate people about the heart and lungs as these organs are vital to our well-being and can cause serious health issues when not cared for.</a:t>
            </a:r>
            <a:endParaRPr sz="1200">
              <a:latin typeface="Arial"/>
              <a:ea typeface="Arial"/>
              <a:cs typeface="Arial"/>
              <a:sym typeface="Arial"/>
            </a:endParaRPr>
          </a:p>
          <a:p>
            <a:pPr indent="0" lvl="0" marL="0" rtl="0" algn="l">
              <a:spcBef>
                <a:spcPts val="1500"/>
              </a:spcBef>
              <a:spcAft>
                <a:spcPts val="1200"/>
              </a:spcAft>
              <a:buNone/>
            </a:pPr>
            <a:r>
              <a:t/>
            </a:r>
            <a:endParaRPr/>
          </a:p>
        </p:txBody>
      </p:sp>
      <p:pic>
        <p:nvPicPr>
          <p:cNvPr descr="Hexagonal icon." id="426" name="Google Shape;426;p68"/>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427" name="Google Shape;427;p68"/>
          <p:cNvSpPr txBox="1"/>
          <p:nvPr>
            <p:ph idx="4" type="title"/>
          </p:nvPr>
        </p:nvSpPr>
        <p:spPr>
          <a:xfrm>
            <a:off x="762825" y="134755"/>
            <a:ext cx="7137900" cy="9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428" name="Google Shape;428;p6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cardioAR</a:t>
            </a:r>
            <a:endParaRPr/>
          </a:p>
        </p:txBody>
      </p:sp>
      <p:sp>
        <p:nvSpPr>
          <p:cNvPr id="429" name="Google Shape;429;p68"/>
          <p:cNvSpPr/>
          <p:nvPr/>
        </p:nvSpPr>
        <p:spPr>
          <a:xfrm>
            <a:off x="5720650"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30" name="Google Shape;430;p68"/>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a:t>
            </a:r>
            <a:endParaRPr sz="1000">
              <a:solidFill>
                <a:schemeClr val="dk2"/>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6"/>
          <p:cNvSpPr txBox="1"/>
          <p:nvPr>
            <p:ph idx="12" type="sldNum"/>
          </p:nvPr>
        </p:nvSpPr>
        <p:spPr>
          <a:xfrm>
            <a:off x="8481759" y="4633393"/>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21" name="Google Shape;721;p86"/>
          <p:cNvSpPr txBox="1"/>
          <p:nvPr>
            <p:ph idx="3" type="title"/>
          </p:nvPr>
        </p:nvSpPr>
        <p:spPr>
          <a:xfrm>
            <a:off x="682425" y="932242"/>
            <a:ext cx="3943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solidFill>
                  <a:srgbClr val="F0F6FC"/>
                </a:solidFill>
                <a:highlight>
                  <a:srgbClr val="0D1117"/>
                </a:highlight>
                <a:latin typeface="Arial"/>
                <a:ea typeface="Arial"/>
                <a:cs typeface="Arial"/>
                <a:sym typeface="Arial"/>
              </a:rPr>
              <a:t>Thank you</a:t>
            </a:r>
            <a:endParaRPr sz="4300">
              <a:solidFill>
                <a:srgbClr val="F0F6FC"/>
              </a:solidFill>
              <a:highlight>
                <a:srgbClr val="0D1117"/>
              </a:highlight>
              <a:latin typeface="Arial"/>
              <a:ea typeface="Arial"/>
              <a:cs typeface="Arial"/>
              <a:sym typeface="Arial"/>
            </a:endParaRPr>
          </a:p>
          <a:p>
            <a:pPr indent="0" lvl="0" marL="0" rtl="0" algn="l">
              <a:spcBef>
                <a:spcPts val="0"/>
              </a:spcBef>
              <a:spcAft>
                <a:spcPts val="0"/>
              </a:spcAft>
              <a:buNone/>
            </a:pPr>
            <a:r>
              <a:rPr b="0" lang="en">
                <a:solidFill>
                  <a:schemeClr val="lt1"/>
                </a:solidFill>
              </a:rPr>
              <a:t>Yet another experience with </a:t>
            </a:r>
            <a:endParaRPr b="0">
              <a:solidFill>
                <a:schemeClr val="lt1"/>
              </a:solidFill>
            </a:endParaRPr>
          </a:p>
          <a:p>
            <a:pPr indent="0" lvl="0" marL="0" rtl="0" algn="l">
              <a:spcBef>
                <a:spcPts val="0"/>
              </a:spcBef>
              <a:spcAft>
                <a:spcPts val="0"/>
              </a:spcAft>
              <a:buNone/>
            </a:pPr>
            <a:r>
              <a:rPr lang="en" sz="1900">
                <a:solidFill>
                  <a:srgbClr val="F0F6FC"/>
                </a:solidFill>
                <a:highlight>
                  <a:srgbClr val="0D1117"/>
                </a:highlight>
                <a:latin typeface="Arial"/>
                <a:ea typeface="Arial"/>
                <a:cs typeface="Arial"/>
                <a:sym typeface="Arial"/>
              </a:rPr>
              <a:t> </a:t>
            </a:r>
            <a:endParaRPr sz="1900"/>
          </a:p>
        </p:txBody>
      </p:sp>
      <p:pic>
        <p:nvPicPr>
          <p:cNvPr descr="Hexagonal icon." id="722" name="Google Shape;722;p86"/>
          <p:cNvPicPr preferRelativeResize="0"/>
          <p:nvPr>
            <p:ph idx="2" type="pic"/>
          </p:nvPr>
        </p:nvPicPr>
        <p:blipFill rotWithShape="1">
          <a:blip r:embed="rId3">
            <a:alphaModFix/>
          </a:blip>
          <a:srcRect b="6732" l="0" r="0" t="6732"/>
          <a:stretch/>
        </p:blipFill>
        <p:spPr>
          <a:xfrm>
            <a:off x="8520600" y="369167"/>
            <a:ext cx="318600" cy="318600"/>
          </a:xfrm>
          <a:prstGeom prst="ellipse">
            <a:avLst/>
          </a:prstGeom>
        </p:spPr>
      </p:pic>
      <p:sp>
        <p:nvSpPr>
          <p:cNvPr id="723" name="Google Shape;723;p86"/>
          <p:cNvSpPr/>
          <p:nvPr/>
        </p:nvSpPr>
        <p:spPr>
          <a:xfrm>
            <a:off x="8596792" y="4670892"/>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24" name="Google Shape;724;p86"/>
          <p:cNvSpPr txBox="1"/>
          <p:nvPr>
            <p:ph idx="2" type="sldNum"/>
          </p:nvPr>
        </p:nvSpPr>
        <p:spPr>
          <a:xfrm>
            <a:off x="8481759" y="4633393"/>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25" name="Google Shape;725;p86"/>
          <p:cNvSpPr txBox="1"/>
          <p:nvPr/>
        </p:nvSpPr>
        <p:spPr>
          <a:xfrm>
            <a:off x="267375" y="2917642"/>
            <a:ext cx="4773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u="sng">
                <a:solidFill>
                  <a:schemeClr val="hlink"/>
                </a:solidFill>
                <a:hlinkClick r:id="rId4"/>
              </a:rPr>
              <a:t>Linkedin</a:t>
            </a:r>
            <a:r>
              <a:rPr lang="en"/>
              <a:t>   </a:t>
            </a:r>
            <a:r>
              <a:rPr lang="en" sz="2300" u="sng">
                <a:solidFill>
                  <a:schemeClr val="lt1"/>
                </a:solidFill>
                <a:hlinkClick r:id="rId5">
                  <a:extLst>
                    <a:ext uri="{A12FA001-AC4F-418D-AE19-62706E023703}">
                      <ahyp:hlinkClr val="tx"/>
                    </a:ext>
                  </a:extLst>
                </a:hlinkClick>
              </a:rPr>
              <a:t>Facebook</a:t>
            </a:r>
            <a:endParaRPr sz="2300">
              <a:solidFill>
                <a:schemeClr val="lt1"/>
              </a:solidFill>
            </a:endParaRPr>
          </a:p>
        </p:txBody>
      </p:sp>
      <p:pic>
        <p:nvPicPr>
          <p:cNvPr id="726" name="Google Shape;726;p86"/>
          <p:cNvPicPr preferRelativeResize="0"/>
          <p:nvPr/>
        </p:nvPicPr>
        <p:blipFill>
          <a:blip r:embed="rId6">
            <a:alphaModFix/>
          </a:blip>
          <a:stretch>
            <a:fillRect/>
          </a:stretch>
        </p:blipFill>
        <p:spPr>
          <a:xfrm>
            <a:off x="1030300" y="1760667"/>
            <a:ext cx="950748" cy="950748"/>
          </a:xfrm>
          <a:prstGeom prst="rect">
            <a:avLst/>
          </a:prstGeom>
          <a:noFill/>
          <a:ln>
            <a:noFill/>
          </a:ln>
        </p:spPr>
      </p:pic>
      <p:pic>
        <p:nvPicPr>
          <p:cNvPr id="727" name="Google Shape;727;p86"/>
          <p:cNvPicPr preferRelativeResize="0"/>
          <p:nvPr/>
        </p:nvPicPr>
        <p:blipFill>
          <a:blip r:embed="rId7">
            <a:alphaModFix/>
          </a:blip>
          <a:stretch>
            <a:fillRect/>
          </a:stretch>
        </p:blipFill>
        <p:spPr>
          <a:xfrm>
            <a:off x="2160884" y="1797151"/>
            <a:ext cx="695327" cy="695327"/>
          </a:xfrm>
          <a:prstGeom prst="rect">
            <a:avLst/>
          </a:prstGeom>
          <a:noFill/>
          <a:ln>
            <a:noFill/>
          </a:ln>
        </p:spPr>
      </p:pic>
      <p:sp>
        <p:nvSpPr>
          <p:cNvPr id="728" name="Google Shape;728;p86"/>
          <p:cNvSpPr txBox="1"/>
          <p:nvPr/>
        </p:nvSpPr>
        <p:spPr>
          <a:xfrm>
            <a:off x="2098388" y="2433263"/>
            <a:ext cx="1329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skapezMpier</a:t>
            </a:r>
            <a:endParaRPr>
              <a:solidFill>
                <a:schemeClr val="lt1"/>
              </a:solidFill>
              <a:latin typeface="Albert Sans"/>
              <a:ea typeface="Albert Sans"/>
              <a:cs typeface="Albert Sans"/>
              <a:sym typeface="Albert Sans"/>
            </a:endParaRPr>
          </a:p>
        </p:txBody>
      </p:sp>
      <p:sp>
        <p:nvSpPr>
          <p:cNvPr id="729" name="Google Shape;729;p86"/>
          <p:cNvSpPr txBox="1"/>
          <p:nvPr/>
        </p:nvSpPr>
        <p:spPr>
          <a:xfrm>
            <a:off x="1062568" y="2442977"/>
            <a:ext cx="1329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meyRAR</a:t>
            </a:r>
            <a:endParaRPr>
              <a:solidFill>
                <a:schemeClr val="lt1"/>
              </a:solidFill>
              <a:latin typeface="Albert Sans"/>
              <a:ea typeface="Albert Sans"/>
              <a:cs typeface="Albert Sans"/>
              <a:sym typeface="Albert Sans"/>
            </a:endParaRPr>
          </a:p>
        </p:txBody>
      </p:sp>
      <p:sp>
        <p:nvSpPr>
          <p:cNvPr id="730" name="Google Shape;730;p86"/>
          <p:cNvSpPr txBox="1"/>
          <p:nvPr>
            <p:ph idx="1" type="subTitle"/>
          </p:nvPr>
        </p:nvSpPr>
        <p:spPr>
          <a:xfrm>
            <a:off x="3510549" y="4135850"/>
            <a:ext cx="15624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Lead AR/ UI Designer</a:t>
            </a:r>
            <a:endParaRPr b="1"/>
          </a:p>
          <a:p>
            <a:pPr indent="0" lvl="0" marL="0" rtl="0" algn="l">
              <a:spcBef>
                <a:spcPts val="0"/>
              </a:spcBef>
              <a:spcAft>
                <a:spcPts val="0"/>
              </a:spcAft>
              <a:buNone/>
            </a:pPr>
            <a:r>
              <a:rPr lang="en" u="sng">
                <a:solidFill>
                  <a:schemeClr val="hlink"/>
                </a:solidFill>
                <a:hlinkClick r:id="rId8"/>
              </a:rPr>
              <a:t>Kelvin Fosu</a:t>
            </a:r>
            <a:endParaRPr u="sng"/>
          </a:p>
        </p:txBody>
      </p:sp>
      <p:sp>
        <p:nvSpPr>
          <p:cNvPr id="731" name="Google Shape;731;p86"/>
          <p:cNvSpPr txBox="1"/>
          <p:nvPr>
            <p:ph idx="1" type="subTitle"/>
          </p:nvPr>
        </p:nvSpPr>
        <p:spPr>
          <a:xfrm>
            <a:off x="5013030" y="4076117"/>
            <a:ext cx="1916100" cy="9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Contribution-Documentor</a:t>
            </a:r>
            <a:endParaRPr b="1"/>
          </a:p>
          <a:p>
            <a:pPr indent="0" lvl="0" marL="0" rtl="0" algn="ctr">
              <a:spcBef>
                <a:spcPts val="0"/>
              </a:spcBef>
              <a:spcAft>
                <a:spcPts val="0"/>
              </a:spcAft>
              <a:buNone/>
            </a:pPr>
            <a:r>
              <a:rPr lang="en" sz="1200" u="sng">
                <a:solidFill>
                  <a:schemeClr val="hlink"/>
                </a:solidFill>
                <a:latin typeface="Arial"/>
                <a:ea typeface="Arial"/>
                <a:cs typeface="Arial"/>
                <a:sym typeface="Arial"/>
                <a:hlinkClick r:id="rId9"/>
              </a:rPr>
              <a:t>Gladys Ayebia Ashong</a:t>
            </a:r>
            <a:endParaRPr u="sng"/>
          </a:p>
        </p:txBody>
      </p:sp>
      <p:sp>
        <p:nvSpPr>
          <p:cNvPr id="732" name="Google Shape;732;p86"/>
          <p:cNvSpPr txBox="1"/>
          <p:nvPr>
            <p:ph idx="1" type="subTitle"/>
          </p:nvPr>
        </p:nvSpPr>
        <p:spPr>
          <a:xfrm>
            <a:off x="1889323" y="4110017"/>
            <a:ext cx="17337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Contributor</a:t>
            </a:r>
            <a:r>
              <a:rPr b="1" lang="en"/>
              <a:t>-Research</a:t>
            </a:r>
            <a:endParaRPr b="1"/>
          </a:p>
          <a:p>
            <a:pPr indent="0" lvl="0" marL="0" rtl="0" algn="l">
              <a:spcBef>
                <a:spcPts val="0"/>
              </a:spcBef>
              <a:spcAft>
                <a:spcPts val="0"/>
              </a:spcAft>
              <a:buNone/>
            </a:pPr>
            <a:r>
              <a:rPr lang="en" sz="1200" u="sng">
                <a:solidFill>
                  <a:schemeClr val="hlink"/>
                </a:solidFill>
                <a:latin typeface="Arial"/>
                <a:ea typeface="Arial"/>
                <a:cs typeface="Arial"/>
                <a:sym typeface="Arial"/>
                <a:hlinkClick r:id="rId10"/>
              </a:rPr>
              <a:t>Eliel Kwesi</a:t>
            </a:r>
            <a:endParaRPr u="sng"/>
          </a:p>
        </p:txBody>
      </p:sp>
      <p:sp>
        <p:nvSpPr>
          <p:cNvPr id="733" name="Google Shape;733;p86"/>
          <p:cNvSpPr txBox="1"/>
          <p:nvPr/>
        </p:nvSpPr>
        <p:spPr>
          <a:xfrm>
            <a:off x="5481750" y="932242"/>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lbert Sans"/>
                <a:ea typeface="Albert Sans"/>
                <a:cs typeface="Albert Sans"/>
                <a:sym typeface="Albert Sans"/>
              </a:rPr>
              <a:t>Thanks to our Testers</a:t>
            </a:r>
            <a:endParaRPr b="1" sz="1600">
              <a:solidFill>
                <a:schemeClr val="lt1"/>
              </a:solidFill>
              <a:latin typeface="Albert Sans"/>
              <a:ea typeface="Albert Sans"/>
              <a:cs typeface="Albert Sans"/>
              <a:sym typeface="Albert Sans"/>
            </a:endParaRPr>
          </a:p>
          <a:p>
            <a:pPr indent="0" lvl="0" marL="0" rtl="0" algn="ctr">
              <a:spcBef>
                <a:spcPts val="0"/>
              </a:spcBef>
              <a:spcAft>
                <a:spcPts val="0"/>
              </a:spcAft>
              <a:buNone/>
            </a:pPr>
            <a:r>
              <a:t/>
            </a:r>
            <a:endParaRPr b="1" sz="1600">
              <a:solidFill>
                <a:schemeClr val="lt1"/>
              </a:solidFill>
              <a:latin typeface="Albert Sans"/>
              <a:ea typeface="Albert Sans"/>
              <a:cs typeface="Albert Sans"/>
              <a:sym typeface="Albert Sans"/>
            </a:endParaRPr>
          </a:p>
        </p:txBody>
      </p:sp>
      <p:sp>
        <p:nvSpPr>
          <p:cNvPr id="734" name="Google Shape;734;p86"/>
          <p:cNvSpPr txBox="1"/>
          <p:nvPr/>
        </p:nvSpPr>
        <p:spPr>
          <a:xfrm>
            <a:off x="6016825" y="1320667"/>
            <a:ext cx="2829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Albert Sans"/>
                <a:ea typeface="Albert Sans"/>
                <a:cs typeface="Albert Sans"/>
                <a:sym typeface="Albert Sans"/>
                <a:hlinkClick r:id="rId11"/>
              </a:rPr>
              <a:t>Winifred Asantewaa Asante</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u="sng">
                <a:solidFill>
                  <a:schemeClr val="hlink"/>
                </a:solidFill>
                <a:latin typeface="Albert Sans"/>
                <a:ea typeface="Albert Sans"/>
                <a:cs typeface="Albert Sans"/>
                <a:sym typeface="Albert Sans"/>
                <a:hlinkClick r:id="rId12"/>
              </a:rPr>
              <a:t>Prescott Nyamekye</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lt1"/>
                </a:solidFill>
                <a:latin typeface="Albert Sans"/>
                <a:ea typeface="Albert Sans"/>
                <a:cs typeface="Albert Sans"/>
                <a:sym typeface="Albert Sans"/>
              </a:rPr>
              <a:t>Francis Ocrah</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u="sng">
                <a:solidFill>
                  <a:schemeClr val="hlink"/>
                </a:solidFill>
                <a:latin typeface="Albert Sans"/>
                <a:ea typeface="Albert Sans"/>
                <a:cs typeface="Albert Sans"/>
                <a:sym typeface="Albert Sans"/>
                <a:hlinkClick r:id="rId13"/>
              </a:rPr>
              <a:t>Christian Kusi</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lt1"/>
                </a:solidFill>
                <a:uFill>
                  <a:noFill/>
                </a:uFill>
                <a:hlinkClick r:id="rId14">
                  <a:extLst>
                    <a:ext uri="{A12FA001-AC4F-418D-AE19-62706E023703}">
                      <ahyp:hlinkClr val="tx"/>
                    </a:ext>
                  </a:extLst>
                </a:hlinkClick>
              </a:rPr>
              <a:t>Francis Appoh Acquah</a:t>
            </a:r>
            <a:endParaRPr sz="13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200" u="sng">
                <a:solidFill>
                  <a:schemeClr val="hlink"/>
                </a:solidFill>
                <a:hlinkClick r:id="rId15"/>
              </a:rPr>
              <a:t>Laureate Amissah</a:t>
            </a:r>
            <a:endParaRPr/>
          </a:p>
          <a:p>
            <a:pPr indent="0" lvl="0" marL="0" rtl="0" algn="l">
              <a:spcBef>
                <a:spcPts val="0"/>
              </a:spcBef>
              <a:spcAft>
                <a:spcPts val="0"/>
              </a:spcAft>
              <a:buClr>
                <a:schemeClr val="dk2"/>
              </a:buClr>
              <a:buSzPts val="1100"/>
              <a:buFont typeface="Arial"/>
              <a:buNone/>
            </a:pPr>
            <a:r>
              <a:rPr lang="en">
                <a:solidFill>
                  <a:schemeClr val="lt1"/>
                </a:solidFill>
              </a:rPr>
              <a:t>Jibril Ocansey</a:t>
            </a:r>
            <a:r>
              <a:rPr lang="en" sz="1200" u="sng">
                <a:solidFill>
                  <a:schemeClr val="lt1"/>
                </a:solidFill>
                <a:hlinkClick r:id="rId16">
                  <a:extLst>
                    <a:ext uri="{A12FA001-AC4F-418D-AE19-62706E023703}">
                      <ahyp:hlinkClr val="tx"/>
                    </a:ext>
                  </a:extLst>
                </a:hlinkClick>
              </a:rPr>
              <a:t> </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lt1"/>
              </a:solidFill>
              <a:latin typeface="Albert Sans"/>
              <a:ea typeface="Albert Sans"/>
              <a:cs typeface="Albert Sans"/>
              <a:sym typeface="Albert Sans"/>
            </a:endParaRPr>
          </a:p>
        </p:txBody>
      </p:sp>
      <p:sp>
        <p:nvSpPr>
          <p:cNvPr id="735" name="Google Shape;735;p86"/>
          <p:cNvSpPr txBox="1"/>
          <p:nvPr/>
        </p:nvSpPr>
        <p:spPr>
          <a:xfrm>
            <a:off x="2843400" y="36898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lbert Sans"/>
                <a:ea typeface="Albert Sans"/>
                <a:cs typeface="Albert Sans"/>
                <a:sym typeface="Albert Sans"/>
              </a:rPr>
              <a:t>Team</a:t>
            </a:r>
            <a:endParaRPr b="1" sz="1600">
              <a:solidFill>
                <a:schemeClr val="lt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p:nvPr/>
        </p:nvSpPr>
        <p:spPr>
          <a:xfrm rot="10800000">
            <a:off x="3923400" y="3392050"/>
            <a:ext cx="4992000" cy="8241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9"/>
          <p:cNvSpPr/>
          <p:nvPr/>
        </p:nvSpPr>
        <p:spPr>
          <a:xfrm>
            <a:off x="3923125" y="933450"/>
            <a:ext cx="4992300" cy="8238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37" name="Google Shape;437;p69"/>
          <p:cNvSpPr/>
          <p:nvPr/>
        </p:nvSpPr>
        <p:spPr>
          <a:xfrm>
            <a:off x="3923154" y="1751054"/>
            <a:ext cx="4992300" cy="8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9"/>
          <p:cNvSpPr/>
          <p:nvPr/>
        </p:nvSpPr>
        <p:spPr>
          <a:xfrm>
            <a:off x="3923154" y="2574691"/>
            <a:ext cx="4992300" cy="8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9"/>
          <p:cNvSpPr txBox="1"/>
          <p:nvPr/>
        </p:nvSpPr>
        <p:spPr>
          <a:xfrm>
            <a:off x="4116984" y="9334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440" name="Google Shape;440;p69"/>
          <p:cNvSpPr txBox="1"/>
          <p:nvPr/>
        </p:nvSpPr>
        <p:spPr>
          <a:xfrm>
            <a:off x="4116984" y="17510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441" name="Google Shape;441;p69"/>
          <p:cNvSpPr txBox="1"/>
          <p:nvPr/>
        </p:nvSpPr>
        <p:spPr>
          <a:xfrm>
            <a:off x="4116984" y="257169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442" name="Google Shape;442;p69"/>
          <p:cNvSpPr txBox="1"/>
          <p:nvPr/>
        </p:nvSpPr>
        <p:spPr>
          <a:xfrm>
            <a:off x="4116984" y="33953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443" name="Google Shape;443;p6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4" name="Google Shape;444;p69"/>
          <p:cNvSpPr txBox="1"/>
          <p:nvPr>
            <p:ph type="title"/>
          </p:nvPr>
        </p:nvSpPr>
        <p:spPr>
          <a:xfrm>
            <a:off x="478175" y="804300"/>
            <a:ext cx="28521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445" name="Google Shape;445;p69"/>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Developing the AR experience &amp; </a:t>
            </a:r>
            <a:r>
              <a:rPr lang="en"/>
              <a:t>Adding interactivity</a:t>
            </a:r>
            <a:endParaRPr/>
          </a:p>
        </p:txBody>
      </p:sp>
      <p:sp>
        <p:nvSpPr>
          <p:cNvPr id="446" name="Google Shape;446;p69"/>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447" name="Google Shape;447;p69"/>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Audio, 3D assets &amp; Design UI</a:t>
            </a:r>
            <a:endParaRPr/>
          </a:p>
        </p:txBody>
      </p:sp>
      <p:sp>
        <p:nvSpPr>
          <p:cNvPr id="448" name="Google Shape;448;p69"/>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 and Publishing</a:t>
            </a:r>
            <a:endParaRPr/>
          </a:p>
        </p:txBody>
      </p:sp>
      <p:pic>
        <p:nvPicPr>
          <p:cNvPr descr="Hexagonal icon." id="449" name="Google Shape;449;p69"/>
          <p:cNvPicPr preferRelativeResize="0"/>
          <p:nvPr>
            <p:ph idx="6" type="pic"/>
          </p:nvPr>
        </p:nvPicPr>
        <p:blipFill rotWithShape="1">
          <a:blip r:embed="rId3">
            <a:alphaModFix/>
          </a:blip>
          <a:srcRect b="6732" l="0" r="0" t="6732"/>
          <a:stretch/>
        </p:blipFill>
        <p:spPr>
          <a:xfrm>
            <a:off x="8596800" y="223475"/>
            <a:ext cx="318600" cy="318600"/>
          </a:xfrm>
          <a:prstGeom prst="ellipse">
            <a:avLst/>
          </a:prstGeom>
        </p:spPr>
      </p:pic>
      <p:sp>
        <p:nvSpPr>
          <p:cNvPr id="450" name="Google Shape;450;p69"/>
          <p:cNvSpPr/>
          <p:nvPr/>
        </p:nvSpPr>
        <p:spPr>
          <a:xfrm>
            <a:off x="7156464"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51" name="Google Shape;451;p69"/>
          <p:cNvSpPr txBox="1"/>
          <p:nvPr/>
        </p:nvSpPr>
        <p:spPr>
          <a:xfrm>
            <a:off x="7165814"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MeyRAR-cardioAR</a:t>
            </a:r>
            <a:endParaRPr sz="1000">
              <a:solidFill>
                <a:schemeClr val="dk2"/>
              </a:solidFill>
              <a:latin typeface="Albert Sans"/>
              <a:ea typeface="Albert Sans"/>
              <a:cs typeface="Albert Sans"/>
              <a:sym typeface="Albert Sans"/>
            </a:endParaRPr>
          </a:p>
        </p:txBody>
      </p:sp>
      <p:sp>
        <p:nvSpPr>
          <p:cNvPr id="452" name="Google Shape;452;p69"/>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53" name="Google Shape;453;p69"/>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54" name="Google Shape;454;p69"/>
          <p:cNvSpPr txBox="1"/>
          <p:nvPr/>
        </p:nvSpPr>
        <p:spPr>
          <a:xfrm>
            <a:off x="569275" y="1721125"/>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0F6FC"/>
                </a:solidFill>
                <a:highlight>
                  <a:srgbClr val="0D1117"/>
                </a:highlight>
              </a:rPr>
              <a:t>These are our guide to developing cardioAR </a:t>
            </a:r>
            <a:endParaRPr sz="1900">
              <a:solidFill>
                <a:srgbClr val="F0F6FC"/>
              </a:solidFill>
              <a:highlight>
                <a:srgbClr val="0D1117"/>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60" name="Google Shape;460;p70"/>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61" name="Google Shape;461;p7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62" name="Google Shape;462;p70"/>
          <p:cNvSpPr txBox="1"/>
          <p:nvPr>
            <p:ph type="title"/>
          </p:nvPr>
        </p:nvSpPr>
        <p:spPr>
          <a:xfrm>
            <a:off x="858175" y="352300"/>
            <a:ext cx="28623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Demoo</a:t>
            </a:r>
            <a:endParaRPr sz="7000"/>
          </a:p>
        </p:txBody>
      </p:sp>
      <p:pic>
        <p:nvPicPr>
          <p:cNvPr descr="Hexagonal icon." id="463" name="Google Shape;463;p70"/>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sp>
        <p:nvSpPr>
          <p:cNvPr id="464" name="Google Shape;464;p7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cardioAR</a:t>
            </a:r>
            <a:endParaRPr/>
          </a:p>
        </p:txBody>
      </p:sp>
      <p:sp>
        <p:nvSpPr>
          <p:cNvPr id="465" name="Google Shape;465;p70"/>
          <p:cNvSpPr/>
          <p:nvPr/>
        </p:nvSpPr>
        <p:spPr>
          <a:xfrm>
            <a:off x="5720650"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66" name="Google Shape;466;p70"/>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a:t>
            </a:r>
            <a:endParaRPr sz="1000">
              <a:solidFill>
                <a:schemeClr val="dk2"/>
              </a:solidFill>
              <a:latin typeface="Albert Sans"/>
              <a:ea typeface="Albert Sans"/>
              <a:cs typeface="Albert Sans"/>
              <a:sym typeface="Albert Sans"/>
            </a:endParaRPr>
          </a:p>
        </p:txBody>
      </p:sp>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67" name="Google Shape;467;p70" title="cardiAr-Hackathon 2024">
            <a:hlinkClick r:id="rId4"/>
          </p:cNvPr>
          <p:cNvPicPr preferRelativeResize="0"/>
          <p:nvPr/>
        </p:nvPicPr>
        <p:blipFill>
          <a:blip r:embed="rId5">
            <a:alphaModFix/>
          </a:blip>
          <a:stretch>
            <a:fillRect/>
          </a:stretch>
        </p:blipFill>
        <p:spPr>
          <a:xfrm>
            <a:off x="6100363" y="1623798"/>
            <a:ext cx="2622414" cy="1475100"/>
          </a:xfrm>
          <a:prstGeom prst="rect">
            <a:avLst/>
          </a:prstGeom>
          <a:noFill/>
          <a:ln>
            <a:noFill/>
          </a:ln>
        </p:spPr>
      </p:pic>
      <p:sp>
        <p:nvSpPr>
          <p:cNvPr id="468" name="Google Shape;468;p70"/>
          <p:cNvSpPr txBox="1"/>
          <p:nvPr/>
        </p:nvSpPr>
        <p:spPr>
          <a:xfrm>
            <a:off x="6691175" y="3472550"/>
            <a:ext cx="22896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lbert Sans"/>
                <a:ea typeface="Albert Sans"/>
                <a:cs typeface="Albert Sans"/>
                <a:sym typeface="Albert Sans"/>
                <a:hlinkClick r:id="rId6"/>
              </a:rPr>
              <a:t>https://youtu.be/i-xSgT5BYrc</a:t>
            </a:r>
            <a:endParaRPr>
              <a:solidFill>
                <a:schemeClr val="lt1"/>
              </a:solidFill>
              <a:latin typeface="Albert Sans"/>
              <a:ea typeface="Albert Sans"/>
              <a:cs typeface="Albert Sans"/>
              <a:sym typeface="Albert Sans"/>
            </a:endParaRPr>
          </a:p>
        </p:txBody>
      </p:sp>
      <p:sp>
        <p:nvSpPr>
          <p:cNvPr id="469" name="Google Shape;469;p70"/>
          <p:cNvSpPr txBox="1"/>
          <p:nvPr/>
        </p:nvSpPr>
        <p:spPr>
          <a:xfrm>
            <a:off x="6778200" y="3098900"/>
            <a:ext cx="1789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Watch video here:</a:t>
            </a:r>
            <a:endParaRPr>
              <a:solidFill>
                <a:schemeClr val="lt1"/>
              </a:solidFill>
              <a:latin typeface="Albert Sans"/>
              <a:ea typeface="Albert Sans"/>
              <a:cs typeface="Albert Sans"/>
              <a:sym typeface="Albert Sans"/>
            </a:endParaRPr>
          </a:p>
        </p:txBody>
      </p:sp>
      <p:pic>
        <p:nvPicPr>
          <p:cNvPr descr="Over a month, our team lead found great interest in the YouTube channel Our History. The channel has a subchannel called, Autopsy, where doctors talk about why some famous stars suddenly die. He noticed a trend in about 99% of the autopsy reports that most of them die from cardiac arrest or respiratory issues due to unhealthy lifestyles like excessive smoking and snouting of illegal drugs, overworking, lack of sleep, and alcohol abuse.&#10;&#10;This was a popular trend in the 90's for stars.; The moment you become a star 🌟 , you need to have a cigar 🚬 . This was part of their costume because by then, the contemporaries of that period did not know about the adverse effects of smoking.&#10;&#10;This inspired him to get us to work on cardioAR to help inform/educate people about the heart and lungs as these organs are vital to our well-being and can cause serious health issues when not cared for.&#10;&#10;&#10;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70" name="Google Shape;470;p70" title="cardioAR- Successful Test">
            <a:hlinkClick r:id="rId7"/>
          </p:cNvPr>
          <p:cNvPicPr preferRelativeResize="0"/>
          <p:nvPr/>
        </p:nvPicPr>
        <p:blipFill>
          <a:blip r:embed="rId8">
            <a:alphaModFix/>
          </a:blip>
          <a:stretch>
            <a:fillRect/>
          </a:stretch>
        </p:blipFill>
        <p:spPr>
          <a:xfrm>
            <a:off x="469525" y="1421038"/>
            <a:ext cx="4759725" cy="2677350"/>
          </a:xfrm>
          <a:prstGeom prst="rect">
            <a:avLst/>
          </a:prstGeom>
          <a:noFill/>
          <a:ln>
            <a:noFill/>
          </a:ln>
        </p:spPr>
      </p:pic>
      <p:sp>
        <p:nvSpPr>
          <p:cNvPr id="471" name="Google Shape;471;p70"/>
          <p:cNvSpPr txBox="1"/>
          <p:nvPr/>
        </p:nvSpPr>
        <p:spPr>
          <a:xfrm>
            <a:off x="687438" y="4149250"/>
            <a:ext cx="43239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Watch video here:</a:t>
            </a:r>
            <a:r>
              <a:rPr lang="en" u="sng">
                <a:solidFill>
                  <a:schemeClr val="hlink"/>
                </a:solidFill>
                <a:latin typeface="Albert Sans"/>
                <a:ea typeface="Albert Sans"/>
                <a:cs typeface="Albert Sans"/>
                <a:sym typeface="Albert Sans"/>
                <a:hlinkClick r:id="rId9"/>
              </a:rPr>
              <a:t>https://youtu.be/0RAAwcM-hSg</a:t>
            </a:r>
            <a:endParaRPr>
              <a:solidFill>
                <a:schemeClr val="lt1"/>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1"/>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77" name="Google Shape;477;p71"/>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78" name="Google Shape;478;p7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79" name="Google Shape;479;p71"/>
          <p:cNvSpPr txBox="1"/>
          <p:nvPr>
            <p:ph type="title"/>
          </p:nvPr>
        </p:nvSpPr>
        <p:spPr>
          <a:xfrm>
            <a:off x="858175" y="352300"/>
            <a:ext cx="7866600" cy="7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t>Failures-Live Test</a:t>
            </a:r>
            <a:endParaRPr sz="5800"/>
          </a:p>
        </p:txBody>
      </p:sp>
      <p:pic>
        <p:nvPicPr>
          <p:cNvPr descr="Hexagonal icon." id="480" name="Google Shape;480;p71"/>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sp>
        <p:nvSpPr>
          <p:cNvPr id="481" name="Google Shape;481;p71"/>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cardioAR</a:t>
            </a:r>
            <a:endParaRPr/>
          </a:p>
        </p:txBody>
      </p:sp>
      <p:sp>
        <p:nvSpPr>
          <p:cNvPr id="482" name="Google Shape;482;p71"/>
          <p:cNvSpPr/>
          <p:nvPr/>
        </p:nvSpPr>
        <p:spPr>
          <a:xfrm>
            <a:off x="5720650"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83" name="Google Shape;483;p71"/>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a:t>
            </a:r>
            <a:endParaRPr sz="1000">
              <a:solidFill>
                <a:schemeClr val="dk2"/>
              </a:solidFill>
              <a:latin typeface="Albert Sans"/>
              <a:ea typeface="Albert Sans"/>
              <a:cs typeface="Albert Sans"/>
              <a:sym typeface="Albert Sans"/>
            </a:endParaRPr>
          </a:p>
        </p:txBody>
      </p:sp>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84" name="Google Shape;484;p71" title="ArTest4">
            <a:hlinkClick r:id="rId4"/>
          </p:cNvPr>
          <p:cNvPicPr preferRelativeResize="0"/>
          <p:nvPr/>
        </p:nvPicPr>
        <p:blipFill>
          <a:blip r:embed="rId5">
            <a:alphaModFix/>
          </a:blip>
          <a:stretch>
            <a:fillRect/>
          </a:stretch>
        </p:blipFill>
        <p:spPr>
          <a:xfrm>
            <a:off x="132675" y="1590565"/>
            <a:ext cx="2153425" cy="1211300"/>
          </a:xfrm>
          <a:prstGeom prst="rect">
            <a:avLst/>
          </a:prstGeom>
          <a:noFill/>
          <a:ln>
            <a:noFill/>
          </a:ln>
        </p:spPr>
      </p:pic>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85" name="Google Shape;485;p71" title="ArTest1">
            <a:hlinkClick r:id="rId6"/>
          </p:cNvPr>
          <p:cNvPicPr preferRelativeResize="0"/>
          <p:nvPr/>
        </p:nvPicPr>
        <p:blipFill>
          <a:blip r:embed="rId7">
            <a:alphaModFix/>
          </a:blip>
          <a:stretch>
            <a:fillRect/>
          </a:stretch>
        </p:blipFill>
        <p:spPr>
          <a:xfrm>
            <a:off x="2371200" y="1590565"/>
            <a:ext cx="2153432" cy="1211300"/>
          </a:xfrm>
          <a:prstGeom prst="rect">
            <a:avLst/>
          </a:prstGeom>
          <a:noFill/>
          <a:ln>
            <a:noFill/>
          </a:ln>
        </p:spPr>
      </p:pic>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86" name="Google Shape;486;p71" title="ArTest3">
            <a:hlinkClick r:id="rId8"/>
          </p:cNvPr>
          <p:cNvPicPr preferRelativeResize="0"/>
          <p:nvPr/>
        </p:nvPicPr>
        <p:blipFill>
          <a:blip r:embed="rId9">
            <a:alphaModFix/>
          </a:blip>
          <a:stretch>
            <a:fillRect/>
          </a:stretch>
        </p:blipFill>
        <p:spPr>
          <a:xfrm>
            <a:off x="132675" y="3193265"/>
            <a:ext cx="2153425" cy="1211301"/>
          </a:xfrm>
          <a:prstGeom prst="rect">
            <a:avLst/>
          </a:prstGeom>
          <a:noFill/>
          <a:ln>
            <a:noFill/>
          </a:ln>
        </p:spPr>
      </p:pic>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87" name="Google Shape;487;p71" title="ArTest2">
            <a:hlinkClick r:id="rId10"/>
          </p:cNvPr>
          <p:cNvPicPr preferRelativeResize="0"/>
          <p:nvPr/>
        </p:nvPicPr>
        <p:blipFill>
          <a:blip r:embed="rId11">
            <a:alphaModFix/>
          </a:blip>
          <a:stretch>
            <a:fillRect/>
          </a:stretch>
        </p:blipFill>
        <p:spPr>
          <a:xfrm>
            <a:off x="2491100" y="3211915"/>
            <a:ext cx="2087100" cy="1174000"/>
          </a:xfrm>
          <a:prstGeom prst="rect">
            <a:avLst/>
          </a:prstGeom>
          <a:noFill/>
          <a:ln>
            <a:noFill/>
          </a:ln>
        </p:spPr>
      </p:pic>
      <p:sp>
        <p:nvSpPr>
          <p:cNvPr id="488" name="Google Shape;488;p71"/>
          <p:cNvSpPr txBox="1"/>
          <p:nvPr/>
        </p:nvSpPr>
        <p:spPr>
          <a:xfrm>
            <a:off x="4676100" y="3270019"/>
            <a:ext cx="44679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Albert Sans"/>
                <a:ea typeface="Albert Sans"/>
                <a:cs typeface="Albert Sans"/>
                <a:sym typeface="Albert Sans"/>
              </a:rPr>
              <a:t>Watch other test failures: </a:t>
            </a:r>
            <a:r>
              <a:rPr lang="en" sz="2600" u="sng">
                <a:solidFill>
                  <a:schemeClr val="hlink"/>
                </a:solidFill>
                <a:latin typeface="Albert Sans"/>
                <a:ea typeface="Albert Sans"/>
                <a:cs typeface="Albert Sans"/>
                <a:sym typeface="Albert Sans"/>
                <a:hlinkClick r:id="rId12"/>
              </a:rPr>
              <a:t>here</a:t>
            </a:r>
            <a:endParaRPr sz="2600">
              <a:solidFill>
                <a:schemeClr val="lt1"/>
              </a:solidFill>
              <a:latin typeface="Albert Sans"/>
              <a:ea typeface="Albert Sans"/>
              <a:cs typeface="Albert Sans"/>
              <a:sym typeface="Albert Sans"/>
            </a:endParaRPr>
          </a:p>
        </p:txBody>
      </p:sp>
      <p:pic>
        <p:nvPicPr>
          <p:cNvPr descr="History, Science, Arts, Culture, Technology, Education, Curiosity&#10;&#10;Socials:&#10;https://www.linkedin.com/company/skapezempire/&#10;https://shepherdd.com/web-stories/&#10;GitHub:http://bit.ly/3nyTPrj&#10;Pexel:https://bit.ly/3zBIRUN&#10;https://web.facebook.com/shepherddabcd&#10;Figma:https://www.figma.com/@anybodycandevel&#10;&#10;Free courses: &#10;shepherdd.com&#10;https://alison.com/course-creators/kelvin-fosu&#10;http://bit.ly/3Ot00X6&#10;&#10;Promote your gigs for free: &#10;https://www.facebook.com/groups/gigspromo&#10;&#10;Note: Kindly read the terms and conditions of the sites before participating." id="489" name="Google Shape;489;p71" title="ARtest update">
            <a:hlinkClick r:id="rId13"/>
          </p:cNvPr>
          <p:cNvPicPr preferRelativeResize="0"/>
          <p:nvPr/>
        </p:nvPicPr>
        <p:blipFill>
          <a:blip r:embed="rId14">
            <a:alphaModFix/>
          </a:blip>
          <a:stretch>
            <a:fillRect/>
          </a:stretch>
        </p:blipFill>
        <p:spPr>
          <a:xfrm>
            <a:off x="4989225" y="13776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2"/>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95" name="Google Shape;495;p72"/>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96" name="Google Shape;496;p7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97" name="Google Shape;497;p72"/>
          <p:cNvSpPr txBox="1"/>
          <p:nvPr>
            <p:ph type="title"/>
          </p:nvPr>
        </p:nvSpPr>
        <p:spPr>
          <a:xfrm>
            <a:off x="858165" y="223500"/>
            <a:ext cx="61239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 me</a:t>
            </a:r>
            <a:endParaRPr/>
          </a:p>
        </p:txBody>
      </p:sp>
      <p:pic>
        <p:nvPicPr>
          <p:cNvPr descr="Hexagonal icon." id="498" name="Google Shape;498;p72"/>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sp>
        <p:nvSpPr>
          <p:cNvPr id="499" name="Google Shape;499;p72"/>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cardioAR</a:t>
            </a:r>
            <a:endParaRPr/>
          </a:p>
        </p:txBody>
      </p:sp>
      <p:sp>
        <p:nvSpPr>
          <p:cNvPr id="500" name="Google Shape;500;p72"/>
          <p:cNvSpPr/>
          <p:nvPr/>
        </p:nvSpPr>
        <p:spPr>
          <a:xfrm>
            <a:off x="5720650"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01" name="Google Shape;501;p72"/>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MeyRAR</a:t>
            </a:r>
            <a:endParaRPr sz="1000">
              <a:solidFill>
                <a:schemeClr val="dk2"/>
              </a:solidFill>
              <a:latin typeface="Albert Sans"/>
              <a:ea typeface="Albert Sans"/>
              <a:cs typeface="Albert Sans"/>
              <a:sym typeface="Albert Sans"/>
            </a:endParaRPr>
          </a:p>
        </p:txBody>
      </p:sp>
      <p:pic>
        <p:nvPicPr>
          <p:cNvPr id="502" name="Google Shape;502;p72"/>
          <p:cNvPicPr preferRelativeResize="0"/>
          <p:nvPr/>
        </p:nvPicPr>
        <p:blipFill>
          <a:blip r:embed="rId4">
            <a:alphaModFix/>
          </a:blip>
          <a:stretch>
            <a:fillRect/>
          </a:stretch>
        </p:blipFill>
        <p:spPr>
          <a:xfrm>
            <a:off x="3653388" y="1588600"/>
            <a:ext cx="2875226" cy="2875226"/>
          </a:xfrm>
          <a:prstGeom prst="rect">
            <a:avLst/>
          </a:prstGeom>
          <a:noFill/>
          <a:ln>
            <a:noFill/>
          </a:ln>
        </p:spPr>
      </p:pic>
      <p:sp>
        <p:nvSpPr>
          <p:cNvPr id="503" name="Google Shape;503;p72"/>
          <p:cNvSpPr txBox="1"/>
          <p:nvPr/>
        </p:nvSpPr>
        <p:spPr>
          <a:xfrm>
            <a:off x="347550" y="169860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Scan to launch</a:t>
            </a:r>
            <a:endParaRPr b="1" sz="25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The Ar experience</a:t>
            </a:r>
            <a:endParaRPr b="1" sz="2500">
              <a:solidFill>
                <a:schemeClr val="dk1"/>
              </a:solidFill>
              <a:latin typeface="Albert Sans"/>
              <a:ea typeface="Albert Sans"/>
              <a:cs typeface="Albert Sans"/>
              <a:sym typeface="Albert Sans"/>
            </a:endParaRPr>
          </a:p>
        </p:txBody>
      </p:sp>
      <p:sp>
        <p:nvSpPr>
          <p:cNvPr id="504" name="Google Shape;504;p72"/>
          <p:cNvSpPr txBox="1"/>
          <p:nvPr/>
        </p:nvSpPr>
        <p:spPr>
          <a:xfrm>
            <a:off x="347550" y="3241275"/>
            <a:ext cx="30000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Albert Sans"/>
                <a:ea typeface="Albert Sans"/>
                <a:cs typeface="Albert Sans"/>
                <a:sym typeface="Albert Sans"/>
              </a:rPr>
              <a:t>Use the next slide</a:t>
            </a:r>
            <a:endParaRPr b="1" sz="23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2300">
                <a:solidFill>
                  <a:schemeClr val="dk1"/>
                </a:solidFill>
                <a:latin typeface="Albert Sans"/>
                <a:ea typeface="Albert Sans"/>
                <a:cs typeface="Albert Sans"/>
                <a:sym typeface="Albert Sans"/>
              </a:rPr>
              <a:t>To know how to interact with the assets.</a:t>
            </a:r>
            <a:endParaRPr b="1" sz="2300">
              <a:solidFill>
                <a:schemeClr val="dk1"/>
              </a:solidFill>
              <a:latin typeface="Albert Sans"/>
              <a:ea typeface="Albert Sans"/>
              <a:cs typeface="Albert Sans"/>
              <a:sym typeface="Albert Sans"/>
            </a:endParaRPr>
          </a:p>
        </p:txBody>
      </p:sp>
      <p:sp>
        <p:nvSpPr>
          <p:cNvPr id="505" name="Google Shape;505;p72"/>
          <p:cNvSpPr txBox="1"/>
          <p:nvPr/>
        </p:nvSpPr>
        <p:spPr>
          <a:xfrm>
            <a:off x="6532325" y="3023375"/>
            <a:ext cx="26073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Arial"/>
              <a:buAutoNum type="arabicPeriod"/>
            </a:pPr>
            <a:r>
              <a:rPr lang="en" sz="1200">
                <a:solidFill>
                  <a:schemeClr val="dk1"/>
                </a:solidFill>
              </a:rPr>
              <a:t>Test with Android-Beta: </a:t>
            </a:r>
            <a:r>
              <a:rPr b="1" lang="en" sz="1200" u="sng">
                <a:solidFill>
                  <a:schemeClr val="dk1"/>
                </a:solidFill>
                <a:hlinkClick r:id="rId5">
                  <a:extLst>
                    <a:ext uri="{A12FA001-AC4F-418D-AE19-62706E023703}">
                      <ahyp:hlinkClr val="tx"/>
                    </a:ext>
                  </a:extLst>
                </a:hlinkClick>
              </a:rPr>
              <a:t>link</a:t>
            </a:r>
            <a:r>
              <a:rPr b="1" lang="en" sz="1200">
                <a:solidFill>
                  <a:schemeClr val="dk1"/>
                </a:solidFill>
              </a:rPr>
              <a:t> </a:t>
            </a:r>
            <a:endParaRPr b="1" sz="1200">
              <a:solidFill>
                <a:schemeClr val="dk1"/>
              </a:solidFill>
            </a:endParaRPr>
          </a:p>
          <a:p>
            <a:pPr indent="-304800" lvl="0" marL="457200" rtl="0" algn="l">
              <a:spcBef>
                <a:spcPts val="0"/>
              </a:spcBef>
              <a:spcAft>
                <a:spcPts val="0"/>
              </a:spcAft>
              <a:buClr>
                <a:schemeClr val="dk1"/>
              </a:buClr>
              <a:buSzPts val="1200"/>
              <a:buFont typeface="Arial"/>
              <a:buAutoNum type="arabicPeriod"/>
            </a:pPr>
            <a:r>
              <a:rPr lang="en" sz="1200">
                <a:solidFill>
                  <a:schemeClr val="dk1"/>
                </a:solidFill>
              </a:rPr>
              <a:t>Test with IOS Device</a:t>
            </a:r>
            <a:r>
              <a:rPr b="1" lang="en" sz="1200">
                <a:solidFill>
                  <a:schemeClr val="dk1"/>
                </a:solidFill>
              </a:rPr>
              <a:t>:</a:t>
            </a:r>
            <a:r>
              <a:rPr b="1" lang="en" sz="1200" u="sng">
                <a:solidFill>
                  <a:schemeClr val="dk1"/>
                </a:solidFill>
                <a:hlinkClick r:id="rId6">
                  <a:extLst>
                    <a:ext uri="{A12FA001-AC4F-418D-AE19-62706E023703}">
                      <ahyp:hlinkClr val="tx"/>
                    </a:ext>
                  </a:extLst>
                </a:hlinkClick>
              </a:rPr>
              <a:t>link</a:t>
            </a:r>
            <a:endParaRPr b="1" sz="300">
              <a:solidFill>
                <a:schemeClr val="dk1"/>
              </a:solidFill>
            </a:endParaRPr>
          </a:p>
        </p:txBody>
      </p:sp>
      <p:sp>
        <p:nvSpPr>
          <p:cNvPr id="506" name="Google Shape;506;p72"/>
          <p:cNvSpPr txBox="1"/>
          <p:nvPr/>
        </p:nvSpPr>
        <p:spPr>
          <a:xfrm>
            <a:off x="7048200" y="2747975"/>
            <a:ext cx="17685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lbert Sans"/>
                <a:ea typeface="Albert Sans"/>
                <a:cs typeface="Albert Sans"/>
                <a:sym typeface="Albert Sans"/>
              </a:rPr>
              <a:t>Follow how to test:</a:t>
            </a:r>
            <a:endParaRPr b="1">
              <a:solidFill>
                <a:schemeClr val="lt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2" name="Google Shape;512;p73"/>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13" name="Google Shape;513;p73"/>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514" name="Google Shape;514;p73"/>
          <p:cNvPicPr preferRelativeResize="0"/>
          <p:nvPr/>
        </p:nvPicPr>
        <p:blipFill>
          <a:blip r:embed="rId3">
            <a:alphaModFix/>
          </a:blip>
          <a:stretch>
            <a:fillRect/>
          </a:stretch>
        </p:blipFill>
        <p:spPr>
          <a:xfrm>
            <a:off x="3004401" y="1089275"/>
            <a:ext cx="5640375" cy="2927419"/>
          </a:xfrm>
          <a:prstGeom prst="rect">
            <a:avLst/>
          </a:prstGeom>
          <a:noFill/>
          <a:ln cap="flat" cmpd="sng" w="19050">
            <a:solidFill>
              <a:schemeClr val="lt1"/>
            </a:solidFill>
            <a:prstDash val="dash"/>
            <a:round/>
            <a:headEnd len="sm" w="sm" type="none"/>
            <a:tailEnd len="sm" w="sm" type="none"/>
          </a:ln>
          <a:effectLst>
            <a:outerShdw blurRad="57150" rotWithShape="0" algn="bl" dir="5400000" dist="19050">
              <a:srgbClr val="000000">
                <a:alpha val="50000"/>
              </a:srgbClr>
            </a:outerShdw>
          </a:effectLst>
        </p:spPr>
      </p:pic>
      <p:cxnSp>
        <p:nvCxnSpPr>
          <p:cNvPr id="515" name="Google Shape;515;p73"/>
          <p:cNvCxnSpPr>
            <a:endCxn id="516" idx="3"/>
          </p:cNvCxnSpPr>
          <p:nvPr/>
        </p:nvCxnSpPr>
        <p:spPr>
          <a:xfrm flipH="1">
            <a:off x="1667550" y="3151100"/>
            <a:ext cx="2357100" cy="327600"/>
          </a:xfrm>
          <a:prstGeom prst="straightConnector1">
            <a:avLst/>
          </a:prstGeom>
          <a:noFill/>
          <a:ln cap="flat" cmpd="sng" w="38100">
            <a:solidFill>
              <a:schemeClr val="lt2"/>
            </a:solidFill>
            <a:prstDash val="solid"/>
            <a:round/>
            <a:headEnd len="med" w="med" type="none"/>
            <a:tailEnd len="med" w="med" type="oval"/>
          </a:ln>
        </p:spPr>
      </p:cxnSp>
      <p:sp>
        <p:nvSpPr>
          <p:cNvPr id="516" name="Google Shape;516;p73"/>
          <p:cNvSpPr txBox="1"/>
          <p:nvPr/>
        </p:nvSpPr>
        <p:spPr>
          <a:xfrm>
            <a:off x="347550" y="3197300"/>
            <a:ext cx="13200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1.Click on this on start of scene</a:t>
            </a:r>
            <a:endParaRPr b="1">
              <a:solidFill>
                <a:schemeClr val="lt2"/>
              </a:solidFill>
              <a:latin typeface="Albert Sans"/>
              <a:ea typeface="Albert Sans"/>
              <a:cs typeface="Albert Sans"/>
              <a:sym typeface="Albert Sans"/>
            </a:endParaRPr>
          </a:p>
        </p:txBody>
      </p:sp>
      <p:cxnSp>
        <p:nvCxnSpPr>
          <p:cNvPr id="517" name="Google Shape;517;p73"/>
          <p:cNvCxnSpPr/>
          <p:nvPr/>
        </p:nvCxnSpPr>
        <p:spPr>
          <a:xfrm rot="10800000">
            <a:off x="2283775" y="2575100"/>
            <a:ext cx="2990100" cy="238800"/>
          </a:xfrm>
          <a:prstGeom prst="straightConnector1">
            <a:avLst/>
          </a:prstGeom>
          <a:noFill/>
          <a:ln cap="flat" cmpd="sng" w="38100">
            <a:solidFill>
              <a:schemeClr val="lt2"/>
            </a:solidFill>
            <a:prstDash val="solid"/>
            <a:round/>
            <a:headEnd len="med" w="med" type="none"/>
            <a:tailEnd len="med" w="med" type="oval"/>
          </a:ln>
        </p:spPr>
      </p:cxnSp>
      <p:sp>
        <p:nvSpPr>
          <p:cNvPr id="518" name="Google Shape;518;p73"/>
          <p:cNvSpPr txBox="1"/>
          <p:nvPr/>
        </p:nvSpPr>
        <p:spPr>
          <a:xfrm>
            <a:off x="208500" y="2197700"/>
            <a:ext cx="22542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2.Click on the hotspot to display the UI’s on the right side</a:t>
            </a:r>
            <a:endParaRPr b="1">
              <a:solidFill>
                <a:schemeClr val="lt2"/>
              </a:solidFill>
              <a:latin typeface="Albert Sans"/>
              <a:ea typeface="Albert Sans"/>
              <a:cs typeface="Albert Sans"/>
              <a:sym typeface="Albert Sans"/>
            </a:endParaRPr>
          </a:p>
        </p:txBody>
      </p:sp>
      <p:cxnSp>
        <p:nvCxnSpPr>
          <p:cNvPr id="519" name="Google Shape;519;p73"/>
          <p:cNvCxnSpPr/>
          <p:nvPr/>
        </p:nvCxnSpPr>
        <p:spPr>
          <a:xfrm flipH="1" rot="10800000">
            <a:off x="6341650" y="512375"/>
            <a:ext cx="174600" cy="2112300"/>
          </a:xfrm>
          <a:prstGeom prst="straightConnector1">
            <a:avLst/>
          </a:prstGeom>
          <a:noFill/>
          <a:ln cap="flat" cmpd="sng" w="38100">
            <a:solidFill>
              <a:schemeClr val="lt2"/>
            </a:solidFill>
            <a:prstDash val="solid"/>
            <a:round/>
            <a:headEnd len="med" w="med" type="none"/>
            <a:tailEnd len="med" w="med" type="oval"/>
          </a:ln>
        </p:spPr>
      </p:cxnSp>
      <p:sp>
        <p:nvSpPr>
          <p:cNvPr id="520" name="Google Shape;520;p73"/>
          <p:cNvSpPr txBox="1"/>
          <p:nvPr/>
        </p:nvSpPr>
        <p:spPr>
          <a:xfrm>
            <a:off x="6658275" y="125025"/>
            <a:ext cx="2254200" cy="1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4</a:t>
            </a:r>
            <a:r>
              <a:rPr b="1" lang="en">
                <a:solidFill>
                  <a:schemeClr val="lt2"/>
                </a:solidFill>
                <a:latin typeface="Albert Sans"/>
                <a:ea typeface="Albert Sans"/>
                <a:cs typeface="Albert Sans"/>
                <a:sym typeface="Albert Sans"/>
              </a:rPr>
              <a:t>.Click on the hotspot to display the </a:t>
            </a:r>
            <a:r>
              <a:rPr b="1" lang="en">
                <a:solidFill>
                  <a:schemeClr val="lt2"/>
                </a:solidFill>
                <a:latin typeface="Albert Sans"/>
                <a:ea typeface="Albert Sans"/>
                <a:cs typeface="Albert Sans"/>
                <a:sym typeface="Albert Sans"/>
              </a:rPr>
              <a:t>UI</a:t>
            </a:r>
            <a:r>
              <a:rPr b="1" lang="en">
                <a:solidFill>
                  <a:schemeClr val="lt2"/>
                </a:solidFill>
                <a:latin typeface="Albert Sans"/>
                <a:ea typeface="Albert Sans"/>
                <a:cs typeface="Albert Sans"/>
                <a:sym typeface="Albert Sans"/>
              </a:rPr>
              <a:t> of the left ventricle or tap the other close hotspot to show the right ventricle</a:t>
            </a:r>
            <a:endParaRPr b="1">
              <a:solidFill>
                <a:schemeClr val="lt2"/>
              </a:solidFill>
              <a:latin typeface="Albert Sans"/>
              <a:ea typeface="Albert Sans"/>
              <a:cs typeface="Albert Sans"/>
              <a:sym typeface="Albert Sans"/>
            </a:endParaRPr>
          </a:p>
        </p:txBody>
      </p:sp>
      <p:sp>
        <p:nvSpPr>
          <p:cNvPr id="521" name="Google Shape;521;p73"/>
          <p:cNvSpPr txBox="1"/>
          <p:nvPr/>
        </p:nvSpPr>
        <p:spPr>
          <a:xfrm>
            <a:off x="170550" y="512375"/>
            <a:ext cx="3212100" cy="12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3</a:t>
            </a:r>
            <a:r>
              <a:rPr b="1" lang="en">
                <a:solidFill>
                  <a:schemeClr val="lt2"/>
                </a:solidFill>
                <a:latin typeface="Albert Sans"/>
                <a:ea typeface="Albert Sans"/>
                <a:cs typeface="Albert Sans"/>
                <a:sym typeface="Albert Sans"/>
              </a:rPr>
              <a:t>.Click on this hotspot to display the </a:t>
            </a:r>
            <a:r>
              <a:rPr b="1" lang="en">
                <a:solidFill>
                  <a:schemeClr val="lt2"/>
                </a:solidFill>
                <a:latin typeface="Albert Sans"/>
                <a:ea typeface="Albert Sans"/>
                <a:cs typeface="Albert Sans"/>
                <a:sym typeface="Albert Sans"/>
              </a:rPr>
              <a:t>UI</a:t>
            </a:r>
            <a:r>
              <a:rPr b="1" lang="en">
                <a:solidFill>
                  <a:schemeClr val="lt2"/>
                </a:solidFill>
                <a:latin typeface="Albert Sans"/>
                <a:ea typeface="Albert Sans"/>
                <a:cs typeface="Albert Sans"/>
                <a:sym typeface="Albert Sans"/>
              </a:rPr>
              <a:t> of a gif of the </a:t>
            </a:r>
            <a:r>
              <a:rPr b="1" lang="en">
                <a:solidFill>
                  <a:schemeClr val="lt2"/>
                </a:solidFill>
                <a:latin typeface="Albert Sans"/>
                <a:ea typeface="Albert Sans"/>
                <a:cs typeface="Albert Sans"/>
                <a:sym typeface="Albert Sans"/>
              </a:rPr>
              <a:t>cross section</a:t>
            </a:r>
            <a:r>
              <a:rPr b="1" lang="en">
                <a:solidFill>
                  <a:schemeClr val="lt2"/>
                </a:solidFill>
                <a:latin typeface="Albert Sans"/>
                <a:ea typeface="Albert Sans"/>
                <a:cs typeface="Albert Sans"/>
                <a:sym typeface="Albert Sans"/>
              </a:rPr>
              <a:t> of a heart. And click on the hotspot on the left to display a gif of the inhaling/exhaling process.</a:t>
            </a:r>
            <a:endParaRPr b="1">
              <a:solidFill>
                <a:schemeClr val="lt2"/>
              </a:solidFill>
              <a:latin typeface="Albert Sans"/>
              <a:ea typeface="Albert Sans"/>
              <a:cs typeface="Albert Sans"/>
              <a:sym typeface="Albert Sans"/>
            </a:endParaRPr>
          </a:p>
        </p:txBody>
      </p:sp>
      <p:cxnSp>
        <p:nvCxnSpPr>
          <p:cNvPr id="522" name="Google Shape;522;p73"/>
          <p:cNvCxnSpPr>
            <a:endCxn id="521" idx="2"/>
          </p:cNvCxnSpPr>
          <p:nvPr/>
        </p:nvCxnSpPr>
        <p:spPr>
          <a:xfrm rot="10800000">
            <a:off x="1776600" y="1749575"/>
            <a:ext cx="3161700" cy="653400"/>
          </a:xfrm>
          <a:prstGeom prst="straightConnector1">
            <a:avLst/>
          </a:prstGeom>
          <a:noFill/>
          <a:ln cap="flat" cmpd="sng" w="38100">
            <a:solidFill>
              <a:schemeClr val="lt2"/>
            </a:solidFill>
            <a:prstDash val="solid"/>
            <a:round/>
            <a:headEnd len="med" w="med" type="none"/>
            <a:tailEnd len="med" w="med" type="oval"/>
          </a:ln>
        </p:spPr>
      </p:cxnSp>
      <p:sp>
        <p:nvSpPr>
          <p:cNvPr id="523" name="Google Shape;523;p73"/>
          <p:cNvSpPr txBox="1"/>
          <p:nvPr/>
        </p:nvSpPr>
        <p:spPr>
          <a:xfrm>
            <a:off x="228600" y="4264475"/>
            <a:ext cx="2214000" cy="7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Albert Sans"/>
                <a:ea typeface="Albert Sans"/>
                <a:cs typeface="Albert Sans"/>
                <a:sym typeface="Albert Sans"/>
              </a:rPr>
              <a:t>Kindly note that the blue and white bouncing circles, indicate that they are clickable( will show a UI with information).</a:t>
            </a:r>
            <a:endParaRPr sz="900">
              <a:solidFill>
                <a:schemeClr val="lt1"/>
              </a:solidFill>
              <a:latin typeface="Albert Sans"/>
              <a:ea typeface="Albert Sans"/>
              <a:cs typeface="Albert Sans"/>
              <a:sym typeface="Albert Sans"/>
            </a:endParaRPr>
          </a:p>
        </p:txBody>
      </p:sp>
      <p:cxnSp>
        <p:nvCxnSpPr>
          <p:cNvPr id="524" name="Google Shape;524;p73"/>
          <p:cNvCxnSpPr/>
          <p:nvPr/>
        </p:nvCxnSpPr>
        <p:spPr>
          <a:xfrm flipH="1">
            <a:off x="7016775" y="2270550"/>
            <a:ext cx="78300" cy="1939500"/>
          </a:xfrm>
          <a:prstGeom prst="straightConnector1">
            <a:avLst/>
          </a:prstGeom>
          <a:noFill/>
          <a:ln cap="flat" cmpd="sng" w="38100">
            <a:solidFill>
              <a:schemeClr val="lt2"/>
            </a:solidFill>
            <a:prstDash val="solid"/>
            <a:round/>
            <a:headEnd len="med" w="med" type="none"/>
            <a:tailEnd len="med" w="med" type="oval"/>
          </a:ln>
        </p:spPr>
      </p:cxnSp>
      <p:sp>
        <p:nvSpPr>
          <p:cNvPr id="525" name="Google Shape;525;p73"/>
          <p:cNvSpPr txBox="1"/>
          <p:nvPr/>
        </p:nvSpPr>
        <p:spPr>
          <a:xfrm>
            <a:off x="6827800" y="4104150"/>
            <a:ext cx="22542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5</a:t>
            </a:r>
            <a:r>
              <a:rPr b="1" lang="en">
                <a:solidFill>
                  <a:schemeClr val="lt2"/>
                </a:solidFill>
                <a:latin typeface="Albert Sans"/>
                <a:ea typeface="Albert Sans"/>
                <a:cs typeface="Albert Sans"/>
                <a:sym typeface="Albert Sans"/>
              </a:rPr>
              <a:t>.Click on the cigarette icon to show a healthy &amp; unhealthy lung. </a:t>
            </a:r>
            <a:endParaRPr b="1">
              <a:solidFill>
                <a:schemeClr val="lt2"/>
              </a:solidFill>
              <a:latin typeface="Albert Sans"/>
              <a:ea typeface="Albert Sans"/>
              <a:cs typeface="Albert Sans"/>
              <a:sym typeface="Albert Sans"/>
            </a:endParaRPr>
          </a:p>
        </p:txBody>
      </p:sp>
      <p:cxnSp>
        <p:nvCxnSpPr>
          <p:cNvPr id="526" name="Google Shape;526;p73"/>
          <p:cNvCxnSpPr/>
          <p:nvPr/>
        </p:nvCxnSpPr>
        <p:spPr>
          <a:xfrm flipH="1">
            <a:off x="5255925" y="2813900"/>
            <a:ext cx="344100" cy="1449300"/>
          </a:xfrm>
          <a:prstGeom prst="straightConnector1">
            <a:avLst/>
          </a:prstGeom>
          <a:noFill/>
          <a:ln cap="flat" cmpd="sng" w="38100">
            <a:solidFill>
              <a:schemeClr val="lt2"/>
            </a:solidFill>
            <a:prstDash val="solid"/>
            <a:round/>
            <a:headEnd len="med" w="med" type="none"/>
            <a:tailEnd len="med" w="med" type="oval"/>
          </a:ln>
        </p:spPr>
      </p:cxnSp>
      <p:sp>
        <p:nvSpPr>
          <p:cNvPr id="527" name="Google Shape;527;p73"/>
          <p:cNvSpPr txBox="1"/>
          <p:nvPr/>
        </p:nvSpPr>
        <p:spPr>
          <a:xfrm>
            <a:off x="5083400" y="4260900"/>
            <a:ext cx="22542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6</a:t>
            </a:r>
            <a:r>
              <a:rPr b="1" lang="en">
                <a:solidFill>
                  <a:schemeClr val="lt2"/>
                </a:solidFill>
                <a:latin typeface="Albert Sans"/>
                <a:ea typeface="Albert Sans"/>
                <a:cs typeface="Albert Sans"/>
                <a:sym typeface="Albert Sans"/>
              </a:rPr>
              <a:t>.Click on Zara to </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hide all the UIs.</a:t>
            </a:r>
            <a:endParaRPr b="1">
              <a:solidFill>
                <a:schemeClr val="lt2"/>
              </a:solidFill>
              <a:latin typeface="Albert Sans"/>
              <a:ea typeface="Albert Sans"/>
              <a:cs typeface="Albert Sans"/>
              <a:sym typeface="Albert Sans"/>
            </a:endParaRPr>
          </a:p>
        </p:txBody>
      </p:sp>
      <p:cxnSp>
        <p:nvCxnSpPr>
          <p:cNvPr id="528" name="Google Shape;528;p73"/>
          <p:cNvCxnSpPr/>
          <p:nvPr/>
        </p:nvCxnSpPr>
        <p:spPr>
          <a:xfrm flipH="1">
            <a:off x="4190200" y="2913350"/>
            <a:ext cx="1211100" cy="1468800"/>
          </a:xfrm>
          <a:prstGeom prst="straightConnector1">
            <a:avLst/>
          </a:prstGeom>
          <a:noFill/>
          <a:ln cap="flat" cmpd="sng" w="38100">
            <a:solidFill>
              <a:schemeClr val="lt2"/>
            </a:solidFill>
            <a:prstDash val="solid"/>
            <a:round/>
            <a:headEnd len="med" w="med" type="none"/>
            <a:tailEnd len="med" w="med" type="oval"/>
          </a:ln>
        </p:spPr>
      </p:cxnSp>
      <p:sp>
        <p:nvSpPr>
          <p:cNvPr id="529" name="Google Shape;529;p73"/>
          <p:cNvSpPr txBox="1"/>
          <p:nvPr/>
        </p:nvSpPr>
        <p:spPr>
          <a:xfrm>
            <a:off x="2793025" y="4300750"/>
            <a:ext cx="22542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Albert Sans"/>
                <a:ea typeface="Albert Sans"/>
                <a:cs typeface="Albert Sans"/>
                <a:sym typeface="Albert Sans"/>
              </a:rPr>
              <a:t>7</a:t>
            </a:r>
            <a:r>
              <a:rPr b="1" lang="en">
                <a:solidFill>
                  <a:schemeClr val="lt2"/>
                </a:solidFill>
                <a:latin typeface="Albert Sans"/>
                <a:ea typeface="Albert Sans"/>
                <a:cs typeface="Albert Sans"/>
                <a:sym typeface="Albert Sans"/>
              </a:rPr>
              <a:t>.Click on the hotspot</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On the laptop to show all</a:t>
            </a:r>
            <a:endParaRPr b="1">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2"/>
                </a:solidFill>
                <a:latin typeface="Albert Sans"/>
                <a:ea typeface="Albert Sans"/>
                <a:cs typeface="Albert Sans"/>
                <a:sym typeface="Albert Sans"/>
              </a:rPr>
              <a:t>the UIs.</a:t>
            </a:r>
            <a:endParaRPr b="1">
              <a:solidFill>
                <a:schemeClr val="lt2"/>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p:nvPr/>
        </p:nvSpPr>
        <p:spPr>
          <a:xfrm>
            <a:off x="7158725" y="4601400"/>
            <a:ext cx="13545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35" name="Google Shape;535;p74"/>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36" name="Google Shape;536;p7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37" name="Google Shape;537;p74"/>
          <p:cNvSpPr txBox="1"/>
          <p:nvPr>
            <p:ph type="title"/>
          </p:nvPr>
        </p:nvSpPr>
        <p:spPr>
          <a:xfrm>
            <a:off x="476775" y="138775"/>
            <a:ext cx="7493400" cy="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600"/>
              <a:t>Test cardioAR</a:t>
            </a:r>
            <a:endParaRPr sz="6600"/>
          </a:p>
        </p:txBody>
      </p:sp>
      <p:pic>
        <p:nvPicPr>
          <p:cNvPr descr="Hexagonal icon." id="538" name="Google Shape;538;p74"/>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sp>
        <p:nvSpPr>
          <p:cNvPr id="539" name="Google Shape;539;p7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meyRAR-cardioAR</a:t>
            </a:r>
            <a:endParaRPr/>
          </a:p>
        </p:txBody>
      </p:sp>
      <p:sp>
        <p:nvSpPr>
          <p:cNvPr id="540" name="Google Shape;540;p74"/>
          <p:cNvSpPr/>
          <p:nvPr/>
        </p:nvSpPr>
        <p:spPr>
          <a:xfrm>
            <a:off x="5466450" y="4601400"/>
            <a:ext cx="1608600" cy="3186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41" name="Google Shape;541;p74"/>
          <p:cNvSpPr txBox="1"/>
          <p:nvPr/>
        </p:nvSpPr>
        <p:spPr>
          <a:xfrm>
            <a:off x="5568000" y="4614225"/>
            <a:ext cx="1480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skapezMpier</a:t>
            </a:r>
            <a:endParaRPr sz="1000">
              <a:solidFill>
                <a:schemeClr val="dk2"/>
              </a:solidFill>
              <a:latin typeface="Albert Sans"/>
              <a:ea typeface="Albert Sans"/>
              <a:cs typeface="Albert Sans"/>
              <a:sym typeface="Albert Sans"/>
            </a:endParaRPr>
          </a:p>
        </p:txBody>
      </p:sp>
      <p:pic>
        <p:nvPicPr>
          <p:cNvPr id="542" name="Google Shape;542;p74"/>
          <p:cNvPicPr preferRelativeResize="0"/>
          <p:nvPr/>
        </p:nvPicPr>
        <p:blipFill>
          <a:blip r:embed="rId4">
            <a:alphaModFix/>
          </a:blip>
          <a:stretch>
            <a:fillRect/>
          </a:stretch>
        </p:blipFill>
        <p:spPr>
          <a:xfrm>
            <a:off x="3389049" y="1257325"/>
            <a:ext cx="1608699" cy="1608724"/>
          </a:xfrm>
          <a:prstGeom prst="rect">
            <a:avLst/>
          </a:prstGeom>
          <a:noFill/>
          <a:ln>
            <a:noFill/>
          </a:ln>
        </p:spPr>
      </p:pic>
      <p:sp>
        <p:nvSpPr>
          <p:cNvPr id="543" name="Google Shape;543;p74"/>
          <p:cNvSpPr txBox="1"/>
          <p:nvPr/>
        </p:nvSpPr>
        <p:spPr>
          <a:xfrm>
            <a:off x="347550" y="1312650"/>
            <a:ext cx="3000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Scan to launch</a:t>
            </a:r>
            <a:endParaRPr b="1" sz="25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The Ar experience or use:</a:t>
            </a:r>
            <a:endParaRPr b="1" sz="2500">
              <a:solidFill>
                <a:schemeClr val="dk1"/>
              </a:solidFill>
              <a:latin typeface="Albert Sans"/>
              <a:ea typeface="Albert Sans"/>
              <a:cs typeface="Albert Sans"/>
              <a:sym typeface="Albert Sans"/>
            </a:endParaRPr>
          </a:p>
        </p:txBody>
      </p:sp>
      <p:sp>
        <p:nvSpPr>
          <p:cNvPr id="544" name="Google Shape;544;p74"/>
          <p:cNvSpPr txBox="1"/>
          <p:nvPr/>
        </p:nvSpPr>
        <p:spPr>
          <a:xfrm>
            <a:off x="502475" y="35540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https://bit.ly/remixCardioAR</a:t>
            </a:r>
            <a:endParaRPr b="1">
              <a:solidFill>
                <a:schemeClr val="dk1"/>
              </a:solidFill>
            </a:endParaRPr>
          </a:p>
        </p:txBody>
      </p:sp>
      <p:sp>
        <p:nvSpPr>
          <p:cNvPr id="545" name="Google Shape;545;p74"/>
          <p:cNvSpPr txBox="1"/>
          <p:nvPr/>
        </p:nvSpPr>
        <p:spPr>
          <a:xfrm>
            <a:off x="400575" y="30375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Remix cardioAR:</a:t>
            </a:r>
            <a:endParaRPr/>
          </a:p>
        </p:txBody>
      </p:sp>
      <p:sp>
        <p:nvSpPr>
          <p:cNvPr id="546" name="Google Shape;546;p74"/>
          <p:cNvSpPr txBox="1"/>
          <p:nvPr/>
        </p:nvSpPr>
        <p:spPr>
          <a:xfrm>
            <a:off x="5482200" y="16319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https://youtu.be/ZfEZE10CSfk</a:t>
            </a:r>
            <a:endParaRPr b="1">
              <a:solidFill>
                <a:schemeClr val="dk1"/>
              </a:solidFill>
            </a:endParaRPr>
          </a:p>
        </p:txBody>
      </p:sp>
      <p:sp>
        <p:nvSpPr>
          <p:cNvPr id="547" name="Google Shape;547;p74"/>
          <p:cNvSpPr txBox="1"/>
          <p:nvPr/>
        </p:nvSpPr>
        <p:spPr>
          <a:xfrm>
            <a:off x="5482200" y="11753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Watch test video 1</a:t>
            </a:r>
            <a:r>
              <a:rPr b="1" lang="en" sz="2500">
                <a:solidFill>
                  <a:schemeClr val="dk1"/>
                </a:solidFill>
                <a:latin typeface="Albert Sans"/>
                <a:ea typeface="Albert Sans"/>
                <a:cs typeface="Albert Sans"/>
                <a:sym typeface="Albert Sans"/>
              </a:rPr>
              <a:t>:</a:t>
            </a:r>
            <a:endParaRPr>
              <a:solidFill>
                <a:schemeClr val="dk2"/>
              </a:solidFill>
            </a:endParaRPr>
          </a:p>
        </p:txBody>
      </p:sp>
      <p:sp>
        <p:nvSpPr>
          <p:cNvPr id="548" name="Google Shape;548;p74"/>
          <p:cNvSpPr txBox="1"/>
          <p:nvPr/>
        </p:nvSpPr>
        <p:spPr>
          <a:xfrm>
            <a:off x="5709925" y="2557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https://bit.ly/cardioAR</a:t>
            </a:r>
            <a:endParaRPr b="1">
              <a:solidFill>
                <a:schemeClr val="dk1"/>
              </a:solidFill>
            </a:endParaRPr>
          </a:p>
        </p:txBody>
      </p:sp>
      <p:sp>
        <p:nvSpPr>
          <p:cNvPr id="549" name="Google Shape;549;p74"/>
          <p:cNvSpPr txBox="1"/>
          <p:nvPr/>
        </p:nvSpPr>
        <p:spPr>
          <a:xfrm>
            <a:off x="5568000" y="20613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Watch our slide:</a:t>
            </a:r>
            <a:endParaRPr>
              <a:solidFill>
                <a:schemeClr val="dk2"/>
              </a:solidFill>
            </a:endParaRPr>
          </a:p>
        </p:txBody>
      </p:sp>
      <p:sp>
        <p:nvSpPr>
          <p:cNvPr id="550" name="Google Shape;550;p74"/>
          <p:cNvSpPr txBox="1"/>
          <p:nvPr/>
        </p:nvSpPr>
        <p:spPr>
          <a:xfrm>
            <a:off x="428850" y="2524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https://bit.ly/CardioAR-Demo</a:t>
            </a:r>
            <a:endParaRPr b="1">
              <a:solidFill>
                <a:schemeClr val="dk1"/>
              </a:solidFill>
            </a:endParaRPr>
          </a:p>
        </p:txBody>
      </p:sp>
      <p:sp>
        <p:nvSpPr>
          <p:cNvPr id="551" name="Google Shape;551;p74"/>
          <p:cNvSpPr txBox="1"/>
          <p:nvPr/>
        </p:nvSpPr>
        <p:spPr>
          <a:xfrm>
            <a:off x="5663000" y="35181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https://bit.ly/cardioArGit</a:t>
            </a:r>
            <a:endParaRPr b="1">
              <a:solidFill>
                <a:schemeClr val="dk1"/>
              </a:solidFill>
            </a:endParaRPr>
          </a:p>
        </p:txBody>
      </p:sp>
      <p:sp>
        <p:nvSpPr>
          <p:cNvPr id="552" name="Google Shape;552;p74"/>
          <p:cNvSpPr txBox="1"/>
          <p:nvPr/>
        </p:nvSpPr>
        <p:spPr>
          <a:xfrm>
            <a:off x="5521075" y="3021838"/>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Project on Github:</a:t>
            </a:r>
            <a:endParaRPr>
              <a:solidFill>
                <a:schemeClr val="dk2"/>
              </a:solidFill>
            </a:endParaRPr>
          </a:p>
        </p:txBody>
      </p:sp>
      <p:sp>
        <p:nvSpPr>
          <p:cNvPr id="553" name="Google Shape;553;p74"/>
          <p:cNvSpPr txBox="1"/>
          <p:nvPr/>
        </p:nvSpPr>
        <p:spPr>
          <a:xfrm>
            <a:off x="542500" y="44888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https://bit.ly/cardioArDevPost</a:t>
            </a:r>
            <a:endParaRPr b="1">
              <a:solidFill>
                <a:schemeClr val="dk1"/>
              </a:solidFill>
            </a:endParaRPr>
          </a:p>
        </p:txBody>
      </p:sp>
      <p:sp>
        <p:nvSpPr>
          <p:cNvPr id="554" name="Google Shape;554;p74"/>
          <p:cNvSpPr txBox="1"/>
          <p:nvPr/>
        </p:nvSpPr>
        <p:spPr>
          <a:xfrm>
            <a:off x="400575" y="3992550"/>
            <a:ext cx="3519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Albert Sans"/>
                <a:ea typeface="Albert Sans"/>
                <a:cs typeface="Albert Sans"/>
                <a:sym typeface="Albert Sans"/>
              </a:rPr>
              <a:t>Project on DevPost:</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60" name="Google Shape;560;p75"/>
          <p:cNvSpPr txBox="1"/>
          <p:nvPr>
            <p:ph idx="3" type="title"/>
          </p:nvPr>
        </p:nvSpPr>
        <p:spPr>
          <a:xfrm>
            <a:off x="793525" y="1750800"/>
            <a:ext cx="4751400" cy="23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0F6FC"/>
                </a:solidFill>
                <a:highlight>
                  <a:srgbClr val="0D1117"/>
                </a:highlight>
                <a:latin typeface="Arial"/>
                <a:ea typeface="Arial"/>
                <a:cs typeface="Arial"/>
                <a:sym typeface="Arial"/>
              </a:rPr>
              <a:t>Use the below link to understand devices that can run Aero</a:t>
            </a:r>
            <a:endParaRPr sz="1900">
              <a:solidFill>
                <a:srgbClr val="F0F6FC"/>
              </a:solidFill>
              <a:highlight>
                <a:srgbClr val="0D1117"/>
              </a:highlight>
              <a:latin typeface="Arial"/>
              <a:ea typeface="Arial"/>
              <a:cs typeface="Arial"/>
              <a:sym typeface="Arial"/>
            </a:endParaRPr>
          </a:p>
          <a:p>
            <a:pPr indent="0" lvl="0" marL="0" rtl="0" algn="l">
              <a:spcBef>
                <a:spcPts val="0"/>
              </a:spcBef>
              <a:spcAft>
                <a:spcPts val="0"/>
              </a:spcAft>
              <a:buNone/>
            </a:pPr>
            <a:r>
              <a:t/>
            </a:r>
            <a:endParaRPr sz="1900">
              <a:solidFill>
                <a:srgbClr val="F0F6FC"/>
              </a:solidFill>
              <a:highlight>
                <a:srgbClr val="0D1117"/>
              </a:highlight>
              <a:latin typeface="Arial"/>
              <a:ea typeface="Arial"/>
              <a:cs typeface="Arial"/>
              <a:sym typeface="Arial"/>
            </a:endParaRPr>
          </a:p>
          <a:p>
            <a:pPr indent="-374650" lvl="0" marL="457200" rtl="0" algn="l">
              <a:spcBef>
                <a:spcPts val="0"/>
              </a:spcBef>
              <a:spcAft>
                <a:spcPts val="0"/>
              </a:spcAft>
              <a:buSzPts val="2300"/>
              <a:buFont typeface="Arial"/>
              <a:buAutoNum type="arabicPeriod"/>
            </a:pPr>
            <a:r>
              <a:rPr b="0" lang="en" sz="2300">
                <a:solidFill>
                  <a:srgbClr val="F0F6FC"/>
                </a:solidFill>
                <a:highlight>
                  <a:srgbClr val="0D1117"/>
                </a:highlight>
                <a:latin typeface="Arial"/>
                <a:ea typeface="Arial"/>
                <a:cs typeface="Arial"/>
                <a:sym typeface="Arial"/>
              </a:rPr>
              <a:t>System Requirements:</a:t>
            </a:r>
            <a:r>
              <a:rPr b="0" lang="en" sz="2300" u="sng">
                <a:solidFill>
                  <a:schemeClr val="accent6"/>
                </a:solidFill>
                <a:highlight>
                  <a:srgbClr val="0D1117"/>
                </a:highlight>
                <a:latin typeface="Arial"/>
                <a:ea typeface="Arial"/>
                <a:cs typeface="Arial"/>
                <a:sym typeface="Arial"/>
                <a:hlinkClick r:id="rId3">
                  <a:extLst>
                    <a:ext uri="{A12FA001-AC4F-418D-AE19-62706E023703}">
                      <ahyp:hlinkClr val="tx"/>
                    </a:ext>
                  </a:extLst>
                </a:hlinkClick>
              </a:rPr>
              <a:t>link</a:t>
            </a:r>
            <a:endParaRPr b="0" sz="2300">
              <a:solidFill>
                <a:srgbClr val="F0F6FC"/>
              </a:solidFill>
              <a:highlight>
                <a:srgbClr val="0D1117"/>
              </a:highlight>
              <a:latin typeface="Arial"/>
              <a:ea typeface="Arial"/>
              <a:cs typeface="Arial"/>
              <a:sym typeface="Arial"/>
            </a:endParaRPr>
          </a:p>
          <a:p>
            <a:pPr indent="0" lvl="0" marL="457200" rtl="0" algn="l">
              <a:spcBef>
                <a:spcPts val="0"/>
              </a:spcBef>
              <a:spcAft>
                <a:spcPts val="0"/>
              </a:spcAft>
              <a:buNone/>
            </a:pPr>
            <a:r>
              <a:t/>
            </a:r>
            <a:endParaRPr b="0" sz="1900">
              <a:solidFill>
                <a:srgbClr val="F0F6FC"/>
              </a:solidFill>
              <a:highlight>
                <a:srgbClr val="0D1117"/>
              </a:highlight>
              <a:latin typeface="Arial"/>
              <a:ea typeface="Arial"/>
              <a:cs typeface="Arial"/>
              <a:sym typeface="Arial"/>
            </a:endParaRPr>
          </a:p>
        </p:txBody>
      </p:sp>
      <p:pic>
        <p:nvPicPr>
          <p:cNvPr descr="Hexagonal icon." id="561" name="Google Shape;561;p75"/>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
        <p:nvSpPr>
          <p:cNvPr id="562" name="Google Shape;562;p7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63" name="Google Shape;563;p75"/>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descr="Person using a tablet computer." id="564" name="Google Shape;564;p75"/>
          <p:cNvPicPr preferRelativeResize="0"/>
          <p:nvPr>
            <p:ph idx="6" type="pic"/>
          </p:nvPr>
        </p:nvPicPr>
        <p:blipFill rotWithShape="1">
          <a:blip r:embed="rId5">
            <a:alphaModFix/>
          </a:blip>
          <a:srcRect b="0" l="9448" r="9448" t="0"/>
          <a:stretch/>
        </p:blipFill>
        <p:spPr>
          <a:xfrm>
            <a:off x="5852150" y="1631246"/>
            <a:ext cx="2857200" cy="2348100"/>
          </a:xfrm>
          <a:prstGeom prst="round2SameRect">
            <a:avLst>
              <a:gd fmla="val 0" name="adj1"/>
              <a:gd fmla="val 6437" name="adj2"/>
            </a:avLst>
          </a:prstGeom>
        </p:spPr>
      </p:pic>
      <p:sp>
        <p:nvSpPr>
          <p:cNvPr id="565" name="Google Shape;565;p75"/>
          <p:cNvSpPr txBox="1"/>
          <p:nvPr/>
        </p:nvSpPr>
        <p:spPr>
          <a:xfrm>
            <a:off x="156600" y="297875"/>
            <a:ext cx="8440200" cy="837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300">
                <a:solidFill>
                  <a:schemeClr val="lt1"/>
                </a:solidFill>
                <a:latin typeface="Nanum Myeongjo"/>
                <a:ea typeface="Nanum Myeongjo"/>
                <a:cs typeface="Nanum Myeongjo"/>
                <a:sym typeface="Nanum Myeongjo"/>
              </a:rPr>
              <a:t>System Requirement</a:t>
            </a:r>
            <a:endParaRPr sz="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